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86A9CC-6333-4200-83FC-A48FB3EDB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D1E899D-4766-4142-B9F8-1CB0F669B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C338EC-843F-4D84-BA33-C468149B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7C8D7B-2E25-4A01-B13B-9D102270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D15165-12F7-42A1-9C8F-1E32113E1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75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B65907-4945-4AE7-BD95-57A9C7A4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2C40C8-2D3E-4387-906F-907212521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B4957F-6827-4970-859E-17D68BB83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23186F-BBD7-4185-997C-E71D5033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6C6470-59D5-44D6-8967-6926E762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30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0D15B-E0C2-4A4E-8DB1-71A4D587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883BF8-8619-4005-AE85-E285F26DF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43A988-51B2-4B1B-BDFA-30B1CD16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C86C04-7052-428A-AB4A-46C88A2D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5986C4-1421-4A9E-AF22-9F5881931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09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7BCD3-9F2D-4691-A1FB-20493E84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33E550-E527-4D17-96BA-9821AFEB3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E7C8D3F-E87D-4B93-BF98-20DD1DF14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F523DE-8C78-4251-9D70-FB2EA55C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44A28B-84BF-44BC-9009-E6B9FF2B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DC6023-1B85-48A3-BBD1-5543E937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83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BC202C-AB8A-4A2C-A576-38A59B760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121A7B-FE75-42F6-8DA4-1F90FA69E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A24D7F8-7FF8-44E4-A6A2-C0631FC62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7DE82D-6DB8-4166-B0BF-DA9FFF33C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020956A-7B04-47E1-A35D-37A4F7863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5295A8B-6065-40D9-BF94-F07DE9E4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944C10-F4EC-441A-8417-1EA3AB4B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7E5D68F-3325-436A-959A-38C1CE42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3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6550F1-E71C-48FD-A16F-6C68B152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EE1B930-4DE3-47D3-96FD-E775A5CF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50E776B-FE42-4EB4-9E8F-3F7A830E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D147ED8-D693-4CC9-BAC2-579F2132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99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74EF54E-2CC4-4476-A647-A88FE8D5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B05F747-2C00-4046-9D62-7D3A56E9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FE8B57-8D23-4571-9CC7-74534084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84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88B570-A01C-433B-B292-DD21CE8F2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1C38FE-BB93-46A8-A045-501E520DB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F13214-5E2D-4D7D-9710-98E430E4A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B1E9DB-1E49-495F-95AA-E5C5D333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5E55DA-1500-4748-B630-16B2C457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E95299-CB51-4878-B104-6A10ACA3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78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24249-0B91-4AF6-839E-043F83E6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3F0D7C-160A-4379-8711-4AF1B2322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8AACE3-684F-456C-8E39-3668D9757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C8617E-0F4A-4288-8175-5852D368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FA1E8E-01DE-4592-AC31-F823C431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BCE8820-BFE0-4E23-90C7-E97183C6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74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5718-9356-47A7-8966-DD75A5B4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DBC8B84-3B2C-44A2-870B-655BB9C70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DC599E-859F-4618-A977-421035494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6F2C5A-CBBD-4071-8D8F-6E05A713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60E5D3-DE9D-458F-8C4E-7165995D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611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8A646BD-47B2-4B8A-B301-0CC5E6C696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F64460-B3D8-4F08-9BCD-9CBEBDEB4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A69849-667E-41B9-ADC7-87F3CF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21E499-379B-4C3E-B351-CB447195F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5E2026-BA6D-45CD-9066-360A2B95B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45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FF7CBAF-F029-44FF-9E0C-969516F9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051A7A-449A-439A-AC8F-59666F25D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337EFF-9569-4EDB-8BE4-6F7D8E62A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5B99B-D1EF-436D-8AEE-53B38784CAC3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C25B4A-40FC-4FF0-A785-0BC841F9F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919E1C-A2AC-4C8B-BC56-DA543C2F3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73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631F57C-FCD8-476F-922E-D2D219664D06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2846B-F0CE-4A05-9655-D9385AA435BF}"/>
              </a:ext>
            </a:extLst>
          </p:cNvPr>
          <p:cNvSpPr txBox="1"/>
          <p:nvPr/>
        </p:nvSpPr>
        <p:spPr>
          <a:xfrm>
            <a:off x="755585" y="792713"/>
            <a:ext cx="10963258" cy="5578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highlight>
                  <a:srgbClr val="FFFF00"/>
                </a:highlight>
              </a:rPr>
              <a:t>[</a:t>
            </a:r>
            <a:r>
              <a:rPr lang="ko-KR" altLang="en-US" b="1" dirty="0">
                <a:highlight>
                  <a:srgbClr val="FFFF00"/>
                </a:highlight>
              </a:rPr>
              <a:t>작성내용안내</a:t>
            </a:r>
            <a:r>
              <a:rPr lang="en-US" altLang="ko-KR" b="1" dirty="0">
                <a:highlight>
                  <a:srgbClr val="FFFF00"/>
                </a:highlight>
              </a:rPr>
              <a:t>]</a:t>
            </a:r>
          </a:p>
          <a:p>
            <a:endParaRPr lang="en-US" altLang="ko-KR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규격 </a:t>
            </a:r>
            <a:r>
              <a:rPr lang="en-US" altLang="ko-KR" dirty="0"/>
              <a:t>: </a:t>
            </a:r>
            <a:r>
              <a:rPr lang="ko-KR" altLang="en-US" dirty="0"/>
              <a:t>기본설정 가로형 페이지 규격</a:t>
            </a:r>
            <a:r>
              <a:rPr lang="en-US" altLang="ko-KR" dirty="0"/>
              <a:t>(</a:t>
            </a:r>
            <a:r>
              <a:rPr lang="ko-KR" altLang="en-US" dirty="0"/>
              <a:t>본 양식에 그대로 편집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분량 </a:t>
            </a:r>
            <a:r>
              <a:rPr lang="en-US" altLang="ko-KR" u="sng" dirty="0"/>
              <a:t>: </a:t>
            </a:r>
            <a:r>
              <a:rPr lang="en-US" altLang="ko-KR" b="1" u="sng" dirty="0"/>
              <a:t>PPT, </a:t>
            </a:r>
            <a:r>
              <a:rPr lang="ko-KR" altLang="en-US" b="1" u="sng" dirty="0"/>
              <a:t>최대 </a:t>
            </a:r>
            <a:r>
              <a:rPr lang="en-US" altLang="ko-KR" b="1" u="sng" dirty="0"/>
              <a:t>15</a:t>
            </a:r>
            <a:r>
              <a:rPr lang="ko-KR" altLang="en-US" b="1" u="sng" dirty="0"/>
              <a:t>장 이내</a:t>
            </a:r>
            <a:r>
              <a:rPr lang="en-US" altLang="ko-KR" b="1" u="sng" dirty="0"/>
              <a:t> (</a:t>
            </a:r>
            <a:r>
              <a:rPr lang="ko-KR" altLang="en-US" b="1" u="sng" dirty="0"/>
              <a:t>양식은 페이지 수에서 제외</a:t>
            </a:r>
            <a:r>
              <a:rPr lang="en-US" altLang="ko-KR" b="1" u="sng" dirty="0"/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필수 포함 내용 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아이디어를 충분히 설명할 수 있는 내용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   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아이디어명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상세설명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수익모델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시장분석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bg2">
                    <a:lumMod val="50000"/>
                  </a:schemeClr>
                </a:solidFill>
              </a:rPr>
              <a:t>참고이미지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등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② </a:t>
            </a:r>
            <a:r>
              <a:rPr lang="ko-KR" altLang="en-US" dirty="0" err="1"/>
              <a:t>참가팀</a:t>
            </a:r>
            <a:r>
              <a:rPr lang="ko-KR" altLang="en-US" dirty="0"/>
              <a:t> 및 팀원 소개 </a:t>
            </a:r>
            <a:r>
              <a:rPr lang="en-US" altLang="ko-KR" b="1" dirty="0"/>
              <a:t>[</a:t>
            </a:r>
            <a:r>
              <a:rPr lang="ko-KR" altLang="en-US" b="1" dirty="0"/>
              <a:t>붙임</a:t>
            </a:r>
            <a:r>
              <a:rPr lang="en-US" altLang="ko-KR" b="1" dirty="0"/>
              <a:t>1] </a:t>
            </a:r>
            <a:r>
              <a:rPr lang="ko-KR" altLang="en-US" b="1" dirty="0"/>
              <a:t>참조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  -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팀 모두를 소개 하되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첨부하는 양식에 따라 복사하여 팀 전체 인원수 만큼 작성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예선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본선 및 결선 </a:t>
            </a:r>
            <a:r>
              <a:rPr lang="ko-KR" altLang="en-US" dirty="0" err="1">
                <a:solidFill>
                  <a:schemeClr val="bg2">
                    <a:lumMod val="50000"/>
                  </a:schemeClr>
                </a:solidFill>
              </a:rPr>
              <a:t>팀원별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참여 여부 표시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대표자 포함 팀원 최대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3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이하 참가가능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유의사항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① 본 경진대회는 만 </a:t>
            </a:r>
            <a:r>
              <a:rPr lang="en-US" altLang="ko-KR" dirty="0"/>
              <a:t>34</a:t>
            </a:r>
            <a:r>
              <a:rPr lang="ko-KR" altLang="en-US" dirty="0"/>
              <a:t>세 이하 </a:t>
            </a:r>
            <a:r>
              <a:rPr lang="en-US" altLang="ko-KR" dirty="0"/>
              <a:t>(</a:t>
            </a:r>
            <a:r>
              <a:rPr lang="ko-KR" altLang="en-US" dirty="0"/>
              <a:t>공고일기준 </a:t>
            </a:r>
            <a:r>
              <a:rPr lang="en-US" altLang="ko-KR" dirty="0"/>
              <a:t>85</a:t>
            </a:r>
            <a:r>
              <a:rPr lang="ko-KR" altLang="en-US" dirty="0"/>
              <a:t>년 출생</a:t>
            </a:r>
            <a:r>
              <a:rPr lang="en-US" altLang="ko-KR" dirty="0"/>
              <a:t> </a:t>
            </a:r>
            <a:r>
              <a:rPr lang="ko-KR" altLang="en-US" dirty="0"/>
              <a:t>생일이 지나지 않은 사람</a:t>
            </a:r>
            <a:r>
              <a:rPr lang="en-US" altLang="ko-KR" dirty="0"/>
              <a:t>) </a:t>
            </a:r>
            <a:r>
              <a:rPr lang="ko-KR" altLang="en-US" dirty="0"/>
              <a:t>까지 참여 가능합니다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② 아이디어의 표절이 밝혀질 경우</a:t>
            </a:r>
            <a:r>
              <a:rPr lang="en-US" altLang="ko-KR" dirty="0"/>
              <a:t>, </a:t>
            </a:r>
            <a:r>
              <a:rPr lang="ko-KR" altLang="en-US" dirty="0"/>
              <a:t>선정이 취소 될 수 있습니다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③ 개인정보 동의</a:t>
            </a:r>
            <a:r>
              <a:rPr lang="en-US" altLang="ko-KR" dirty="0"/>
              <a:t>*</a:t>
            </a:r>
            <a:r>
              <a:rPr lang="ko-KR" altLang="en-US" dirty="0"/>
              <a:t>에 팀원 모두가 동의하여야 하며</a:t>
            </a:r>
            <a:r>
              <a:rPr lang="en-US" altLang="ko-KR" dirty="0"/>
              <a:t>, </a:t>
            </a:r>
            <a:r>
              <a:rPr lang="ko-KR" altLang="en-US" dirty="0"/>
              <a:t>동의하지 않을 시 참여가 제한될 수 있습니다</a:t>
            </a:r>
            <a:r>
              <a:rPr lang="en-US" altLang="ko-KR" dirty="0"/>
              <a:t>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D93D2C-422B-408D-8DC3-0BA65663CF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0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70A6D9D-BB0A-4864-9262-37F78F3E6A21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FEC9F8A-71CA-4A68-AA79-241694CE4D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B92FB0E5-CD0B-4C4C-A90B-32810A5EF94E}"/>
              </a:ext>
            </a:extLst>
          </p:cNvPr>
          <p:cNvSpPr/>
          <p:nvPr/>
        </p:nvSpPr>
        <p:spPr>
          <a:xfrm>
            <a:off x="1419137" y="1261841"/>
            <a:ext cx="9353726" cy="464051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[</a:t>
            </a:r>
            <a:r>
              <a:rPr lang="ko-KR" altLang="en-US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개인정보 수집 및 이용 동의</a:t>
            </a:r>
            <a:r>
              <a:rPr lang="en-US" altLang="ko-KR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『</a:t>
            </a:r>
            <a:r>
              <a:rPr lang="ko-KR" altLang="en-US" sz="1100" dirty="0">
                <a:solidFill>
                  <a:schemeClr val="tx1"/>
                </a:solidFill>
              </a:rPr>
              <a:t>개인정보보호법</a:t>
            </a:r>
            <a:r>
              <a:rPr lang="en-US" altLang="ko-KR" sz="1100" dirty="0">
                <a:solidFill>
                  <a:schemeClr val="tx1"/>
                </a:solidFill>
              </a:rPr>
              <a:t>』</a:t>
            </a:r>
            <a:r>
              <a:rPr lang="ko-KR" altLang="en-US" sz="1100" dirty="0">
                <a:solidFill>
                  <a:schemeClr val="tx1"/>
                </a:solidFill>
              </a:rPr>
              <a:t> 제 </a:t>
            </a:r>
            <a:r>
              <a:rPr lang="en-US" altLang="ko-KR" sz="1100" dirty="0">
                <a:solidFill>
                  <a:schemeClr val="tx1"/>
                </a:solidFill>
              </a:rPr>
              <a:t>15</a:t>
            </a:r>
            <a:r>
              <a:rPr lang="ko-KR" altLang="en-US" sz="1100" dirty="0">
                <a:solidFill>
                  <a:schemeClr val="tx1"/>
                </a:solidFill>
              </a:rPr>
              <a:t>조</a:t>
            </a:r>
            <a:r>
              <a:rPr lang="en-US" altLang="ko-KR" sz="1100" dirty="0">
                <a:solidFill>
                  <a:schemeClr val="tx1"/>
                </a:solidFill>
              </a:rPr>
              <a:t>, 17</a:t>
            </a:r>
            <a:r>
              <a:rPr lang="ko-KR" altLang="en-US" sz="1100" dirty="0">
                <a:solidFill>
                  <a:schemeClr val="tx1"/>
                </a:solidFill>
              </a:rPr>
              <a:t>조</a:t>
            </a:r>
            <a:r>
              <a:rPr lang="en-US" altLang="ko-KR" sz="1100" dirty="0">
                <a:solidFill>
                  <a:schemeClr val="tx1"/>
                </a:solidFill>
              </a:rPr>
              <a:t>, 22</a:t>
            </a:r>
            <a:r>
              <a:rPr lang="ko-KR" altLang="en-US" sz="1100" dirty="0">
                <a:solidFill>
                  <a:schemeClr val="tx1"/>
                </a:solidFill>
              </a:rPr>
              <a:t>조에 따라 동의를 얻고자 합니다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1. </a:t>
            </a:r>
            <a:r>
              <a:rPr lang="ko-KR" altLang="en-US" sz="1100" b="1" dirty="0">
                <a:solidFill>
                  <a:schemeClr val="tx1"/>
                </a:solidFill>
              </a:rPr>
              <a:t>수집하는 개인정보 항목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성명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주민번호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주소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소속</a:t>
            </a:r>
            <a:r>
              <a:rPr lang="en-US" altLang="ko-KR" sz="1100" b="1" dirty="0">
                <a:solidFill>
                  <a:schemeClr val="tx1"/>
                </a:solidFill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</a:rPr>
              <a:t>직위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연락처</a:t>
            </a:r>
            <a:r>
              <a:rPr lang="en-US" altLang="ko-KR" sz="1100" b="1" dirty="0">
                <a:solidFill>
                  <a:schemeClr val="tx1"/>
                </a:solidFill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</a:rPr>
              <a:t>이메일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2.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수집 및 이용 목적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개인 식별 및 요건 확인용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3.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보유 및 이용기간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개인정보를 제공한 날로부터 </a:t>
            </a:r>
            <a:r>
              <a:rPr lang="en-US" altLang="ko-KR" sz="1100" b="1" dirty="0">
                <a:solidFill>
                  <a:schemeClr val="tx1"/>
                </a:solidFill>
              </a:rPr>
              <a:t>5</a:t>
            </a:r>
            <a:r>
              <a:rPr lang="ko-KR" altLang="en-US" sz="1100" b="1" dirty="0">
                <a:solidFill>
                  <a:schemeClr val="tx1"/>
                </a:solidFill>
              </a:rPr>
              <a:t>년 후 삭제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4.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</a:t>
            </a:r>
            <a:r>
              <a:rPr lang="ko-KR" altLang="en-US" sz="1100" b="1" u="sng" dirty="0">
                <a:solidFill>
                  <a:schemeClr val="tx1"/>
                </a:solidFill>
              </a:rPr>
              <a:t>제 </a:t>
            </a:r>
            <a:r>
              <a:rPr lang="en-US" altLang="ko-KR" sz="1100" b="1" u="sng" dirty="0">
                <a:solidFill>
                  <a:schemeClr val="tx1"/>
                </a:solidFill>
              </a:rPr>
              <a:t>3</a:t>
            </a:r>
            <a:r>
              <a:rPr lang="ko-KR" altLang="en-US" sz="1100" b="1" u="sng" dirty="0">
                <a:solidFill>
                  <a:schemeClr val="tx1"/>
                </a:solidFill>
              </a:rPr>
              <a:t>자 제공 동의에 관한 안내</a:t>
            </a:r>
            <a:r>
              <a:rPr lang="en-US" altLang="ko-KR" sz="1100" b="1" u="sng" dirty="0">
                <a:solidFill>
                  <a:schemeClr val="tx1"/>
                </a:solidFill>
              </a:rPr>
              <a:t>(</a:t>
            </a:r>
            <a:r>
              <a:rPr lang="ko-KR" altLang="en-US" sz="1100" b="1" u="sng" dirty="0">
                <a:solidFill>
                  <a:schemeClr val="tx1"/>
                </a:solidFill>
              </a:rPr>
              <a:t>법 제 </a:t>
            </a:r>
            <a:r>
              <a:rPr lang="en-US" altLang="ko-KR" sz="1100" b="1" u="sng" dirty="0">
                <a:solidFill>
                  <a:schemeClr val="tx1"/>
                </a:solidFill>
              </a:rPr>
              <a:t>17</a:t>
            </a:r>
            <a:r>
              <a:rPr lang="ko-KR" altLang="en-US" sz="1100" b="1" u="sng" dirty="0">
                <a:solidFill>
                  <a:schemeClr val="tx1"/>
                </a:solidFill>
              </a:rPr>
              <a:t>조 제</a:t>
            </a:r>
            <a:r>
              <a:rPr lang="en-US" altLang="ko-KR" sz="1100" b="1" u="sng" dirty="0">
                <a:solidFill>
                  <a:schemeClr val="tx1"/>
                </a:solidFill>
              </a:rPr>
              <a:t>2</a:t>
            </a:r>
            <a:r>
              <a:rPr lang="ko-KR" altLang="en-US" sz="1100" b="1" u="sng" dirty="0">
                <a:solidFill>
                  <a:schemeClr val="tx1"/>
                </a:solidFill>
              </a:rPr>
              <a:t>항</a:t>
            </a:r>
            <a:r>
              <a:rPr lang="en-US" altLang="ko-KR" sz="1100" b="1" u="sng" dirty="0">
                <a:solidFill>
                  <a:schemeClr val="tx1"/>
                </a:solidFill>
              </a:rPr>
              <a:t>)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정보를 제공받는 자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2890" marR="0" indent="-9906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국회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중소벤처기업부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창업진흥원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대구광역시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국세청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정산을 위한 회계법인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63830" marR="0" indent="-16383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제공받는 자의 개인정보 이용 목적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2890" marR="0" indent="-9906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수당지급을 위한 개인식별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국회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·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중앙부처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·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지자체의 요청사항 대응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제공하는 개인정보의 항목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71450" marR="0" indent="-17145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성명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주민번호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주소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소속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.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직위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연락처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이메일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학력 및 경력사항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계좌정보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80340" marR="0" indent="-18034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 </a:t>
            </a:r>
            <a:r>
              <a:rPr lang="ko-KR" altLang="en-US" sz="1100" kern="0" spc="-1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제공받는 자의 개인정보 보유 및 이용기간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60020" marR="0" indent="-16002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제공한 날로부터 </a:t>
            </a: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5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48590" marR="0" indent="-14859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ko-KR" altLang="en-US" sz="1100" kern="0" spc="-1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동의를 거부할 권리 및 거부에 따른</a:t>
            </a:r>
            <a:r>
              <a:rPr lang="ko-KR" altLang="en-US" sz="1100" kern="0" spc="-14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100" kern="0" spc="-1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불이익 안내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9240" marR="0" indent="-10287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 등 수집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‧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이용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동의를 거부할 수 있으며</a:t>
            </a: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미동의시 </a:t>
            </a:r>
            <a:r>
              <a:rPr lang="ko-KR" altLang="en-US" sz="1100" kern="0" spc="-6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대구창조경제혁신센터가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수당을 지급하는 사업에 참여할 수 없음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473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EE12495-CF85-49A8-9658-0D6284A505D7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9B0E0D0-207A-473F-A005-23BBE7631C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DB99E7-C8E9-40B8-8BC0-048F29E6B08C}"/>
              </a:ext>
            </a:extLst>
          </p:cNvPr>
          <p:cNvSpPr txBox="1"/>
          <p:nvPr/>
        </p:nvSpPr>
        <p:spPr>
          <a:xfrm>
            <a:off x="681606" y="712956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highlight>
                  <a:srgbClr val="FFFF00"/>
                </a:highlight>
              </a:rPr>
              <a:t>[</a:t>
            </a:r>
            <a:r>
              <a:rPr lang="ko-KR" altLang="en-US" b="1" dirty="0">
                <a:highlight>
                  <a:srgbClr val="FFFF00"/>
                </a:highlight>
              </a:rPr>
              <a:t>붙임</a:t>
            </a:r>
            <a:r>
              <a:rPr lang="en-US" altLang="ko-KR" b="1" dirty="0">
                <a:highlight>
                  <a:srgbClr val="FFFF00"/>
                </a:highlight>
              </a:rPr>
              <a:t>1] </a:t>
            </a:r>
            <a:r>
              <a:rPr lang="ko-KR" altLang="en-US" b="1" dirty="0">
                <a:highlight>
                  <a:srgbClr val="FFFF00"/>
                </a:highlight>
              </a:rPr>
              <a:t>팀원소개 및 정보</a:t>
            </a:r>
            <a:endParaRPr lang="en-US" altLang="ko-KR" b="1" dirty="0">
              <a:highlight>
                <a:srgbClr val="FFFF00"/>
              </a:highlight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5890F64-377A-4B63-B8AC-609A6F76DE13}"/>
              </a:ext>
            </a:extLst>
          </p:cNvPr>
          <p:cNvSpPr/>
          <p:nvPr/>
        </p:nvSpPr>
        <p:spPr>
          <a:xfrm>
            <a:off x="1015068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F71AB53-BC62-4A5D-8153-EB7ABDF4169B}"/>
              </a:ext>
            </a:extLst>
          </p:cNvPr>
          <p:cNvSpPr/>
          <p:nvPr/>
        </p:nvSpPr>
        <p:spPr>
          <a:xfrm>
            <a:off x="1220664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79EACC-6D6B-42ED-906F-86788D9E1008}"/>
              </a:ext>
            </a:extLst>
          </p:cNvPr>
          <p:cNvSpPr txBox="1"/>
          <p:nvPr/>
        </p:nvSpPr>
        <p:spPr>
          <a:xfrm>
            <a:off x="1136121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graphicFrame>
        <p:nvGraphicFramePr>
          <p:cNvPr id="14" name="표 14">
            <a:extLst>
              <a:ext uri="{FF2B5EF4-FFF2-40B4-BE49-F238E27FC236}">
                <a16:creationId xmlns:a16="http://schemas.microsoft.com/office/drawing/2014/main" id="{2D92C91E-13AC-4274-AE51-6A1D81C03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408850"/>
              </p:ext>
            </p:extLst>
          </p:nvPr>
        </p:nvGraphicFramePr>
        <p:xfrm>
          <a:off x="1220664" y="5318064"/>
          <a:ext cx="3109170" cy="56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90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407294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티셔츠 사이즈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예선배포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예선참여여부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본선 및 결선 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ko-KR" altLang="en-US" sz="800" b="1" dirty="0"/>
                        <a:t>참여여부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S/M/L</a:t>
                      </a:r>
                      <a:endParaRPr lang="ko-KR" altLang="en-US" sz="9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6D52515-643D-4C62-873E-E6FE2730B108}"/>
              </a:ext>
            </a:extLst>
          </p:cNvPr>
          <p:cNvSpPr txBox="1"/>
          <p:nvPr/>
        </p:nvSpPr>
        <p:spPr>
          <a:xfrm>
            <a:off x="1015068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3914D8-EE3F-4071-A99F-0617140FE8ED}"/>
              </a:ext>
            </a:extLst>
          </p:cNvPr>
          <p:cNvSpPr txBox="1"/>
          <p:nvPr/>
        </p:nvSpPr>
        <p:spPr>
          <a:xfrm>
            <a:off x="3453250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대표자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9AAAFEE-1200-4F81-A4FE-3DDF0688B956}"/>
              </a:ext>
            </a:extLst>
          </p:cNvPr>
          <p:cNvSpPr/>
          <p:nvPr/>
        </p:nvSpPr>
        <p:spPr>
          <a:xfrm>
            <a:off x="4685907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CEFF059C-C318-4CA1-9671-20F8A1207BAD}"/>
              </a:ext>
            </a:extLst>
          </p:cNvPr>
          <p:cNvSpPr/>
          <p:nvPr/>
        </p:nvSpPr>
        <p:spPr>
          <a:xfrm>
            <a:off x="4891503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FA711C-0427-4188-8A51-4F0BBA140E32}"/>
              </a:ext>
            </a:extLst>
          </p:cNvPr>
          <p:cNvSpPr txBox="1"/>
          <p:nvPr/>
        </p:nvSpPr>
        <p:spPr>
          <a:xfrm>
            <a:off x="4806960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graphicFrame>
        <p:nvGraphicFramePr>
          <p:cNvPr id="36" name="표 14">
            <a:extLst>
              <a:ext uri="{FF2B5EF4-FFF2-40B4-BE49-F238E27FC236}">
                <a16:creationId xmlns:a16="http://schemas.microsoft.com/office/drawing/2014/main" id="{D40E1FD1-8B33-4C29-8325-B7215A0FF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22807"/>
              </p:ext>
            </p:extLst>
          </p:nvPr>
        </p:nvGraphicFramePr>
        <p:xfrm>
          <a:off x="4891503" y="5318064"/>
          <a:ext cx="3109170" cy="56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90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407294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티셔츠 사이즈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예선배포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예선참여여부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본선 및 결선 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ko-KR" altLang="en-US" sz="800" b="1" dirty="0"/>
                        <a:t>참여여부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S/M/L</a:t>
                      </a:r>
                      <a:endParaRPr lang="ko-KR" altLang="en-US" sz="9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3309A647-B561-4AED-B9E6-03C9B0EED7EE}"/>
              </a:ext>
            </a:extLst>
          </p:cNvPr>
          <p:cNvSpPr txBox="1"/>
          <p:nvPr/>
        </p:nvSpPr>
        <p:spPr>
          <a:xfrm>
            <a:off x="4685907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41C301-2297-46A9-904A-769CBEAADFE3}"/>
              </a:ext>
            </a:extLst>
          </p:cNvPr>
          <p:cNvSpPr txBox="1"/>
          <p:nvPr/>
        </p:nvSpPr>
        <p:spPr>
          <a:xfrm>
            <a:off x="7124089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팀원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88768198-8A39-4544-B4BF-6C9330BF9B47}"/>
              </a:ext>
            </a:extLst>
          </p:cNvPr>
          <p:cNvSpPr/>
          <p:nvPr/>
        </p:nvSpPr>
        <p:spPr>
          <a:xfrm>
            <a:off x="8306412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98E82FA-5787-404F-B471-9DE89F039736}"/>
              </a:ext>
            </a:extLst>
          </p:cNvPr>
          <p:cNvSpPr/>
          <p:nvPr/>
        </p:nvSpPr>
        <p:spPr>
          <a:xfrm>
            <a:off x="8512008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9E733B-02D4-4CF6-8E0C-AA8DDA9B8E95}"/>
              </a:ext>
            </a:extLst>
          </p:cNvPr>
          <p:cNvSpPr txBox="1"/>
          <p:nvPr/>
        </p:nvSpPr>
        <p:spPr>
          <a:xfrm>
            <a:off x="8427465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graphicFrame>
        <p:nvGraphicFramePr>
          <p:cNvPr id="42" name="표 14">
            <a:extLst>
              <a:ext uri="{FF2B5EF4-FFF2-40B4-BE49-F238E27FC236}">
                <a16:creationId xmlns:a16="http://schemas.microsoft.com/office/drawing/2014/main" id="{AEFA1D98-8FEE-435F-871D-E138DE985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22807"/>
              </p:ext>
            </p:extLst>
          </p:nvPr>
        </p:nvGraphicFramePr>
        <p:xfrm>
          <a:off x="8512008" y="5318064"/>
          <a:ext cx="3109170" cy="56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90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4072942"/>
                    </a:ext>
                  </a:extLst>
                </a:gridCol>
                <a:gridCol w="1036390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티셔츠 사이즈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예선배포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예선참여여부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본선 및 결선 </a:t>
                      </a:r>
                      <a:endParaRPr lang="en-US" altLang="ko-KR" sz="800" b="1" dirty="0"/>
                    </a:p>
                    <a:p>
                      <a:pPr algn="ctr" latinLnBrk="1"/>
                      <a:r>
                        <a:rPr lang="ko-KR" altLang="en-US" sz="800" b="1" dirty="0"/>
                        <a:t>참여여부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S/M/L</a:t>
                      </a:r>
                      <a:endParaRPr lang="ko-KR" altLang="en-US" sz="9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A9A35F64-2076-4A34-BBDA-D6DCB1A6836B}"/>
              </a:ext>
            </a:extLst>
          </p:cNvPr>
          <p:cNvSpPr txBox="1"/>
          <p:nvPr/>
        </p:nvSpPr>
        <p:spPr>
          <a:xfrm>
            <a:off x="8306412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EDC470C-1B6E-42D1-B782-1E7F605B3D17}"/>
              </a:ext>
            </a:extLst>
          </p:cNvPr>
          <p:cNvSpPr txBox="1"/>
          <p:nvPr/>
        </p:nvSpPr>
        <p:spPr>
          <a:xfrm>
            <a:off x="10744594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팀원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4A19E4-013C-4396-970A-B292636AED57}"/>
              </a:ext>
            </a:extLst>
          </p:cNvPr>
          <p:cNvSpPr txBox="1"/>
          <p:nvPr/>
        </p:nvSpPr>
        <p:spPr>
          <a:xfrm>
            <a:off x="528506" y="6557556"/>
            <a:ext cx="6096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개인정보동의에 대한 안내는 앞 페이지의 설명에 따름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8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491</Words>
  <Application>Microsoft Office PowerPoint</Application>
  <PresentationFormat>와이드스크린</PresentationFormat>
  <Paragraphs>83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HCI Poppy</vt:lpstr>
      <vt:lpstr>맑은 고딕</vt:lpstr>
      <vt:lpstr>함초롬바탕</vt:lpstr>
      <vt:lpstr>휴먼명조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CCEI</dc:creator>
  <cp:lastModifiedBy>김소연</cp:lastModifiedBy>
  <cp:revision>7</cp:revision>
  <dcterms:created xsi:type="dcterms:W3CDTF">2020-11-10T05:48:59Z</dcterms:created>
  <dcterms:modified xsi:type="dcterms:W3CDTF">2020-11-12T23:40:26Z</dcterms:modified>
</cp:coreProperties>
</file>