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2862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85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57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74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10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2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27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93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66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30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73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68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18653-3B1E-4950-AE47-D5C999D1306B}" type="datetimeFigureOut">
              <a:rPr lang="ko-KR" altLang="en-US" smtClean="0"/>
              <a:t>2021-08-27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213592"/>
              </p:ext>
            </p:extLst>
          </p:nvPr>
        </p:nvGraphicFramePr>
        <p:xfrm>
          <a:off x="188630" y="976287"/>
          <a:ext cx="6492076" cy="7772174"/>
        </p:xfrm>
        <a:graphic>
          <a:graphicData uri="http://schemas.openxmlformats.org/drawingml/2006/table">
            <a:tbl>
              <a:tblPr/>
              <a:tblGrid>
                <a:gridCol w="504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16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84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58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78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678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35548">
                <a:tc rowSpan="4"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1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사 </a:t>
                      </a:r>
                      <a:r>
                        <a:rPr lang="en-US" altLang="ko-KR" sz="1100" baseline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ko-KR" sz="11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진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(3cm x 4cm)  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지원분야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안전관리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/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연령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(</a:t>
                      </a: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생일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)</a:t>
                      </a:r>
                      <a:endParaRPr lang="ko-KR" altLang="ko-KR" sz="1000" b="1" dirty="0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만    세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(       .    .   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生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)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548">
                <a:tc gridSpan="2"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성명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한글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보훈대상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54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영문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장애여부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548">
                <a:tc gridSpan="2"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/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휴대폰</a:t>
                      </a: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E-mail</a:t>
                      </a:r>
                      <a:endParaRPr lang="ko-KR" alt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548">
                <a:tc gridSpan="4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주   소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548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학력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기간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학교명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전공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졸업여부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548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자격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en-US" sz="1000" b="1" dirty="0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/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굴림체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면허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자격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/</a:t>
                      </a: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면허명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취득일자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시행처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어학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시험명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성적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/</a:t>
                      </a: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등급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취득일자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3554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병역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군필여부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전역구분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  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군별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계급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   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복무기간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655202"/>
                  </a:ext>
                </a:extLst>
              </a:tr>
              <a:tr h="335548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경력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기</a:t>
                      </a: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간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근무처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최종 직급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업무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내용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61214">
                <a:tc gridSpan="1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위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기재사항은 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사실과 </a:t>
                      </a:r>
                      <a:r>
                        <a:rPr lang="ko-KR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틀림이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없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음을 확인합니다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.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marL="228600" indent="-228600"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buAutoNum type="arabicPlain" startAt="20"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년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   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월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    </a:t>
                      </a:r>
                      <a:r>
                        <a:rPr lang="ko-KR" sz="10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일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r>
                        <a:rPr lang="en-US" sz="1000" baseline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            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성 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명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:   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                  </a:t>
                      </a:r>
                      <a:r>
                        <a:rPr lang="en-US" sz="8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(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서명</a:t>
                      </a:r>
                      <a:r>
                        <a:rPr lang="en-US" sz="8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)</a:t>
                      </a:r>
                      <a:endParaRPr lang="ko-KR" sz="8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20763" y="262809"/>
            <a:ext cx="22172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5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입 사 지 원 서</a:t>
            </a:r>
            <a:endParaRPr lang="ko-KR" altLang="en-US" sz="25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17460" y="8805664"/>
            <a:ext cx="12618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>
                <a:latin typeface="바탕" panose="02030600000101010101" pitchFamily="18" charset="-127"/>
                <a:ea typeface="바탕" panose="02030600000101010101" pitchFamily="18" charset="-127"/>
              </a:rPr>
              <a:t>㈜포스코플랜텍 귀중</a:t>
            </a:r>
            <a:endParaRPr lang="ko-KR" altLang="en-US" sz="90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03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204205"/>
              </p:ext>
            </p:extLst>
          </p:nvPr>
        </p:nvGraphicFramePr>
        <p:xfrm>
          <a:off x="188630" y="971600"/>
          <a:ext cx="6492076" cy="7776864"/>
        </p:xfrm>
        <a:graphic>
          <a:graphicData uri="http://schemas.openxmlformats.org/drawingml/2006/table">
            <a:tbl>
              <a:tblPr/>
              <a:tblGrid>
                <a:gridCol w="72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1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성장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과정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본인의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장단점</a:t>
                      </a: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076361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지원동기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및 포부</a:t>
                      </a: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789466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직무관련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경험</a:t>
                      </a: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25039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320763" y="262809"/>
            <a:ext cx="22172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5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 기 소 개 서</a:t>
            </a:r>
            <a:endParaRPr lang="ko-KR" altLang="en-US" sz="25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7460" y="8805664"/>
            <a:ext cx="12618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>
                <a:latin typeface="바탕" panose="02030600000101010101" pitchFamily="18" charset="-127"/>
                <a:ea typeface="바탕" panose="02030600000101010101" pitchFamily="18" charset="-127"/>
              </a:rPr>
              <a:t>㈜포스코플랜텍 귀중</a:t>
            </a:r>
            <a:endParaRPr lang="ko-KR" altLang="en-US" sz="90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764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147</Words>
  <Application>Microsoft Office PowerPoint</Application>
  <PresentationFormat>화면 슬라이드 쇼(4:3)</PresentationFormat>
  <Paragraphs>80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HY견고딕</vt:lpstr>
      <vt:lpstr>굴림체</vt:lpstr>
      <vt:lpstr>맑은 고딕</vt:lpstr>
      <vt:lpstr>바탕</vt:lpstr>
      <vt:lpstr>Arial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PPTEC</dc:creator>
  <cp:lastModifiedBy>Administrator</cp:lastModifiedBy>
  <cp:revision>22</cp:revision>
  <cp:lastPrinted>2015-04-22T05:54:01Z</cp:lastPrinted>
  <dcterms:created xsi:type="dcterms:W3CDTF">2015-04-22T02:14:46Z</dcterms:created>
  <dcterms:modified xsi:type="dcterms:W3CDTF">2021-08-27T06:07:37Z</dcterms:modified>
</cp:coreProperties>
</file>