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A515F3-F120-A92D-EA73-4761A1C63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72AEFF2-A7B0-14EF-0F83-0C1EBF7ECE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F98F767-B4D4-6586-D980-96D0E24C6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BD222-9CA1-4951-BEDF-AC070FEC8155}" type="datetimeFigureOut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A83D01-08D9-F360-AD1F-129712FF7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DBDC827-B74C-6FEC-DF63-AC3BF4139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E92AE-2755-4821-B3EE-B719423430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5025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F80868-138A-32A0-8960-73188ED9B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5D18BC1-E913-FB27-D61C-12AE89F04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E07D275-D5C1-C6DB-6329-F4BEAD4CA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BD222-9CA1-4951-BEDF-AC070FEC8155}" type="datetimeFigureOut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2B6ECFA-9DBC-96FD-745A-E8F420B71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F568D5-7596-F80A-3838-B2AF3B985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E92AE-2755-4821-B3EE-B719423430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18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10F703-3867-C803-FB5F-8C92A02C6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2FAE94B-AAC4-D1BF-3FBC-014518FC6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7BE3E9E-983B-B8EE-5493-BECEC6D77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BD222-9CA1-4951-BEDF-AC070FEC8155}" type="datetimeFigureOut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68FCC7B-0659-1FCB-179F-26D3C6719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E0F42C-6824-5714-D752-CF237D392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E92AE-2755-4821-B3EE-B719423430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4157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7588D6-ECF3-A362-1FE2-72E97EBDF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49F930C-0C6E-F718-125E-1D0037377C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DE60219-90BF-ED70-B8B5-4359429E6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0035C07-F3B2-9F08-729F-F85C2EF9F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BD222-9CA1-4951-BEDF-AC070FEC8155}" type="datetimeFigureOut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939EB14-5FF7-B3EF-51D6-D87E35513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198A280-B8B7-14B0-28BA-B461174E9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E92AE-2755-4821-B3EE-B719423430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83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8D3047-8A5D-843E-2420-E58D280D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37D39B4-7E55-288B-C045-770E6FCB8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2CBB454-0F0D-A149-ADEB-AC1BE6A62C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BE8FDAA-A543-8854-856E-5444E0C3B1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5E8BAB2-566A-9FE1-1C91-F7C8A2C1B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76AD79D-251E-B2C8-C46C-EFA5A4BEE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BD222-9CA1-4951-BEDF-AC070FEC8155}" type="datetimeFigureOut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FC7DDB1-973E-DD2B-FD4F-D407F1DB7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257F113-9E59-1DF7-E385-114B189E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E92AE-2755-4821-B3EE-B719423430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835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D1374D-A170-4A33-13A1-BC5DFA666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359CF9D-D106-1D15-3E6D-F763CA6FB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BD222-9CA1-4951-BEDF-AC070FEC8155}" type="datetimeFigureOut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9F867CD-4E79-2FCC-8AE5-4E54264A0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5465842-B7F3-722F-58BD-D119F3EC6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E92AE-2755-4821-B3EE-B719423430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394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B814807-7C54-9F24-034C-0ED293AA1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BD222-9CA1-4951-BEDF-AC070FEC8155}" type="datetimeFigureOut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77B0977-6C1C-9661-67F4-45A983FA0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C5DAFC-E302-EB39-0C39-B5416B811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E92AE-2755-4821-B3EE-B719423430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586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C6A534-A39D-C00E-0715-F0DEA4D7C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014AAD9-7EB6-707A-5366-FA7D2B7B3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6E888C6-67C7-678C-9E33-FA5B9C7CB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5FEBF60-089A-18CC-8E6C-5D19EC027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BD222-9CA1-4951-BEDF-AC070FEC8155}" type="datetimeFigureOut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71F4135-5544-7921-A10A-F35EBCB09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3CD5B1-3066-D16B-901E-7D6BB0E09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E92AE-2755-4821-B3EE-B719423430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9484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5B6FCE-82B1-D8A4-1196-AAA8EB611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89CC8B7-99A3-D830-12A2-14E33570E8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DDCD598-1725-884E-79CB-2A28E3656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50C7CC0-E601-FA5E-80B1-6E1F90014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BD222-9CA1-4951-BEDF-AC070FEC8155}" type="datetimeFigureOut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FA2B3ED-9EC3-F409-14C3-64AB1B45E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51D9393-99C9-5DAC-59E0-52A92BE1C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E92AE-2755-4821-B3EE-B719423430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8648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03E3BA-DA16-5CEE-2C25-305B8AE20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376F0C2-AD69-17AE-F82F-E36EA5B01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DC2273D-6FFE-D5A2-B78B-95B256CE8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BD222-9CA1-4951-BEDF-AC070FEC8155}" type="datetimeFigureOut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E46757-B44D-5479-EDE8-910A0D5AA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166DBEB-B18B-E4CF-C69C-5B3B94DB8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E92AE-2755-4821-B3EE-B719423430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896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E7B83BA-9EC0-981F-2964-1470AC1EED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566CB53-82F2-1060-3E0F-C35285FCF3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FE1AB64-D5D0-4DEF-1C9A-8DD8452E6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BD222-9CA1-4951-BEDF-AC070FEC8155}" type="datetimeFigureOut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DC4A07-57BC-2381-F6F3-B8D64E1AE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BB14FFD-0A93-C3BB-3A7A-62EF3CCA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E92AE-2755-4821-B3EE-B719423430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176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010CFE0-8C5D-9265-EF97-0AA8E7393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F27D080-C5AB-B795-26D1-AE9EEB55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5A9500-6571-DDA9-8A52-AFFCB63B6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BD222-9CA1-4951-BEDF-AC070FEC8155}" type="datetimeFigureOut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61A41D5-BE0C-FD66-A5D3-740D81EC7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F1B1BC-FA33-EF63-3A63-D4DD90C032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E92AE-2755-4821-B3EE-B719423430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9309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916C32-EF39-DBF7-E3AB-D3D28CC9C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922" y="406400"/>
            <a:ext cx="9753600" cy="561009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ko-KR" altLang="en-US" sz="2800" dirty="0"/>
              <a:t>직원 채용 의뢰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E381E77-12FE-231F-3216-4CC510019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6922" y="1296159"/>
            <a:ext cx="9753600" cy="5011875"/>
          </a:xfrm>
          <a:solidFill>
            <a:schemeClr val="accent3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pPr algn="l"/>
            <a:r>
              <a:rPr lang="en-US" altLang="ko-KR" dirty="0"/>
              <a:t>1) </a:t>
            </a:r>
            <a:r>
              <a:rPr lang="ko-KR" altLang="en-US" dirty="0"/>
              <a:t>법 인 명   </a:t>
            </a:r>
            <a:r>
              <a:rPr lang="en-US" altLang="ko-KR" dirty="0"/>
              <a:t>: </a:t>
            </a:r>
            <a:r>
              <a:rPr lang="ko-KR" altLang="en-US" dirty="0" err="1"/>
              <a:t>엔젤로스앤알이</a:t>
            </a:r>
            <a:r>
              <a:rPr lang="ko-KR" altLang="en-US" dirty="0"/>
              <a:t> 주식회사</a:t>
            </a:r>
            <a:endParaRPr lang="en-US" altLang="ko-KR" dirty="0"/>
          </a:p>
          <a:p>
            <a:pPr algn="l"/>
            <a:r>
              <a:rPr lang="en-US" altLang="ko-KR" dirty="0"/>
              <a:t>2) </a:t>
            </a:r>
            <a:r>
              <a:rPr lang="ko-KR" altLang="en-US" dirty="0"/>
              <a:t>법인 설립 </a:t>
            </a:r>
            <a:r>
              <a:rPr lang="en-US" altLang="ko-KR" dirty="0"/>
              <a:t>: 2023.02.07</a:t>
            </a:r>
          </a:p>
          <a:p>
            <a:pPr algn="l"/>
            <a:r>
              <a:rPr lang="en-US" altLang="ko-KR" dirty="0"/>
              <a:t>3) </a:t>
            </a:r>
            <a:r>
              <a:rPr lang="ko-KR" altLang="en-US" dirty="0"/>
              <a:t>법인 주소 </a:t>
            </a:r>
            <a:r>
              <a:rPr lang="en-US" altLang="ko-KR" dirty="0"/>
              <a:t>: </a:t>
            </a:r>
            <a:r>
              <a:rPr lang="ko-KR" altLang="en-US" dirty="0"/>
              <a:t>경북 영덕군 </a:t>
            </a:r>
            <a:r>
              <a:rPr lang="ko-KR" altLang="en-US" dirty="0" err="1"/>
              <a:t>남정면</a:t>
            </a:r>
            <a:r>
              <a:rPr lang="ko-KR" altLang="en-US" dirty="0"/>
              <a:t> </a:t>
            </a:r>
            <a:r>
              <a:rPr lang="ko-KR" altLang="en-US" dirty="0" err="1"/>
              <a:t>남정우곡길</a:t>
            </a:r>
            <a:r>
              <a:rPr lang="ko-KR" altLang="en-US" dirty="0"/>
              <a:t> </a:t>
            </a:r>
            <a:r>
              <a:rPr lang="en-US" altLang="ko-KR" dirty="0"/>
              <a:t>88</a:t>
            </a:r>
          </a:p>
          <a:p>
            <a:pPr algn="l"/>
            <a:r>
              <a:rPr lang="en-US" altLang="ko-KR" dirty="0"/>
              <a:t>4) </a:t>
            </a:r>
            <a:r>
              <a:rPr lang="ko-KR" altLang="en-US" dirty="0"/>
              <a:t>근무 조건 </a:t>
            </a:r>
            <a:r>
              <a:rPr lang="en-US" altLang="ko-KR" dirty="0"/>
              <a:t>: </a:t>
            </a:r>
            <a:r>
              <a:rPr lang="ko-KR" altLang="en-US" dirty="0"/>
              <a:t>기숙사</a:t>
            </a:r>
            <a:r>
              <a:rPr lang="en-US" altLang="ko-KR" dirty="0"/>
              <a:t>, 5</a:t>
            </a:r>
            <a:r>
              <a:rPr lang="ko-KR" altLang="en-US" dirty="0"/>
              <a:t>일 근무</a:t>
            </a:r>
            <a:endParaRPr lang="en-US" altLang="ko-KR" dirty="0"/>
          </a:p>
          <a:p>
            <a:pPr algn="l"/>
            <a:r>
              <a:rPr lang="en-US" altLang="ko-KR" dirty="0"/>
              <a:t>5) </a:t>
            </a:r>
            <a:r>
              <a:rPr lang="ko-KR" altLang="en-US" dirty="0"/>
              <a:t>연      봉  </a:t>
            </a:r>
            <a:r>
              <a:rPr lang="en-US" altLang="ko-KR" dirty="0"/>
              <a:t>: 3600</a:t>
            </a:r>
            <a:r>
              <a:rPr lang="ko-KR" altLang="en-US" dirty="0"/>
              <a:t>만원 이상</a:t>
            </a:r>
            <a:endParaRPr lang="en-US" altLang="ko-KR" dirty="0"/>
          </a:p>
          <a:p>
            <a:pPr algn="l"/>
            <a:r>
              <a:rPr lang="en-US" altLang="ko-KR" dirty="0"/>
              <a:t>6)</a:t>
            </a:r>
            <a:r>
              <a:rPr lang="ko-KR" altLang="en-US" dirty="0"/>
              <a:t> 자 격 증   </a:t>
            </a:r>
            <a:r>
              <a:rPr lang="en-US" altLang="ko-KR" dirty="0"/>
              <a:t>:  </a:t>
            </a:r>
            <a:r>
              <a:rPr lang="ko-KR" altLang="en-US" dirty="0"/>
              <a:t>대기환경기사</a:t>
            </a:r>
            <a:r>
              <a:rPr lang="en-US" altLang="ko-KR" dirty="0"/>
              <a:t>, </a:t>
            </a:r>
            <a:r>
              <a:rPr lang="ko-KR" altLang="en-US" dirty="0"/>
              <a:t>폐기물처리산업기사</a:t>
            </a:r>
            <a:r>
              <a:rPr lang="en-US" altLang="ko-KR" dirty="0"/>
              <a:t>. </a:t>
            </a:r>
            <a:r>
              <a:rPr lang="ko-KR" altLang="en-US" dirty="0"/>
              <a:t>수질환경산업기사</a:t>
            </a:r>
            <a:r>
              <a:rPr lang="en-US" altLang="ko-KR" dirty="0"/>
              <a:t>,</a:t>
            </a:r>
          </a:p>
          <a:p>
            <a:pPr algn="l"/>
            <a:r>
              <a:rPr lang="en-US" altLang="ko-KR" dirty="0"/>
              <a:t>                     </a:t>
            </a:r>
            <a:r>
              <a:rPr lang="ko-KR" altLang="en-US" dirty="0"/>
              <a:t>공업화학산업기사</a:t>
            </a:r>
            <a:r>
              <a:rPr lang="en-US" altLang="ko-KR" dirty="0"/>
              <a:t>, </a:t>
            </a:r>
            <a:r>
              <a:rPr lang="ko-KR" altLang="en-US" dirty="0"/>
              <a:t>환경기능사 중 </a:t>
            </a:r>
            <a:r>
              <a:rPr lang="en-US" altLang="ko-KR" dirty="0"/>
              <a:t>1</a:t>
            </a:r>
            <a:r>
              <a:rPr lang="ko-KR" altLang="en-US" dirty="0"/>
              <a:t>명 채용</a:t>
            </a:r>
            <a:r>
              <a:rPr lang="en-US" altLang="ko-KR" dirty="0"/>
              <a:t>,</a:t>
            </a:r>
          </a:p>
          <a:p>
            <a:pPr algn="l"/>
            <a:r>
              <a:rPr lang="en-US" altLang="ko-KR" dirty="0"/>
              <a:t>7) </a:t>
            </a:r>
            <a:r>
              <a:rPr lang="ko-KR" altLang="en-US" dirty="0"/>
              <a:t>근무개시   </a:t>
            </a:r>
            <a:r>
              <a:rPr lang="en-US" altLang="ko-KR" dirty="0"/>
              <a:t>: 6</a:t>
            </a:r>
            <a:r>
              <a:rPr lang="ko-KR" altLang="en-US" dirty="0" err="1"/>
              <a:t>월중순</a:t>
            </a:r>
            <a:endParaRPr lang="en-US" altLang="ko-KR" dirty="0"/>
          </a:p>
          <a:p>
            <a:pPr algn="l"/>
            <a:r>
              <a:rPr lang="en-US" altLang="ko-KR" dirty="0"/>
              <a:t>8) </a:t>
            </a:r>
            <a:r>
              <a:rPr lang="ko-KR" altLang="en-US" dirty="0"/>
              <a:t>제출서류   </a:t>
            </a:r>
            <a:r>
              <a:rPr lang="en-US" altLang="ko-KR" dirty="0"/>
              <a:t>: </a:t>
            </a:r>
            <a:r>
              <a:rPr lang="ko-KR" altLang="en-US" dirty="0"/>
              <a:t>이력서</a:t>
            </a:r>
            <a:r>
              <a:rPr lang="en-US" altLang="ko-KR" dirty="0"/>
              <a:t>, </a:t>
            </a:r>
            <a:r>
              <a:rPr lang="ko-KR" altLang="en-US" dirty="0"/>
              <a:t>자격증사본</a:t>
            </a:r>
            <a:endParaRPr lang="en-US" altLang="ko-KR" dirty="0"/>
          </a:p>
          <a:p>
            <a:pPr algn="l"/>
            <a:r>
              <a:rPr lang="en-US" altLang="ko-KR" dirty="0"/>
              <a:t>9) </a:t>
            </a:r>
            <a:r>
              <a:rPr lang="ko-KR" altLang="en-US" dirty="0"/>
              <a:t>연 </a:t>
            </a:r>
            <a:r>
              <a:rPr lang="ko-KR" altLang="en-US" dirty="0" err="1"/>
              <a:t>락</a:t>
            </a:r>
            <a:r>
              <a:rPr lang="ko-KR" altLang="en-US" dirty="0"/>
              <a:t> 처    </a:t>
            </a:r>
            <a:r>
              <a:rPr lang="en-US" altLang="ko-KR" dirty="0"/>
              <a:t>: </a:t>
            </a:r>
            <a:r>
              <a:rPr lang="ko-KR" altLang="en-US" dirty="0"/>
              <a:t>박 </a:t>
            </a:r>
            <a:r>
              <a:rPr lang="ko-KR" altLang="en-US" smtClean="0"/>
              <a:t>거원</a:t>
            </a:r>
            <a:r>
              <a:rPr lang="en-US" altLang="ko-KR" smtClean="0"/>
              <a:t>, </a:t>
            </a:r>
            <a:r>
              <a:rPr lang="en-US" altLang="ko-KR" dirty="0"/>
              <a:t>pgw6267@naver.com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9535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89</Words>
  <Application>Microsoft Office PowerPoint</Application>
  <PresentationFormat>와이드스크린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직원 채용 의뢰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직원 채용 의뢰</dc:title>
  <dc:creator>1820</dc:creator>
  <cp:lastModifiedBy>Manna-207-4pc</cp:lastModifiedBy>
  <cp:revision>3</cp:revision>
  <dcterms:created xsi:type="dcterms:W3CDTF">2023-05-23T04:00:11Z</dcterms:created>
  <dcterms:modified xsi:type="dcterms:W3CDTF">2023-05-30T00:11:22Z</dcterms:modified>
</cp:coreProperties>
</file>