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9"/>
  </p:handoutMasterIdLst>
  <p:sldIdLst>
    <p:sldId id="257" r:id="rId2"/>
    <p:sldId id="256" r:id="rId3"/>
    <p:sldId id="263" r:id="rId4"/>
    <p:sldId id="264" r:id="rId5"/>
    <p:sldId id="265" r:id="rId6"/>
    <p:sldId id="266" r:id="rId7"/>
    <p:sldId id="269" r:id="rId8"/>
  </p:sldIdLst>
  <p:sldSz cx="12192000" cy="6858000"/>
  <p:notesSz cx="9144000" cy="6858000"/>
  <p:embeddedFontLst>
    <p:embeddedFont>
      <p:font typeface="HY헤드라인M" panose="02030600000101010101" pitchFamily="18" charset="-127"/>
      <p:regular r:id="rId10"/>
    </p:embeddedFont>
    <p:embeddedFont>
      <p:font typeface="맑은 고딕" panose="020B0503020000020004" pitchFamily="50" charset="-127"/>
      <p:regular r:id="rId11"/>
      <p:bold r:id="rId1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75B"/>
    <a:srgbClr val="FF7C80"/>
    <a:srgbClr val="FF9799"/>
    <a:srgbClr val="FFCDCE"/>
    <a:srgbClr val="FF8B8E"/>
    <a:srgbClr val="FF7578"/>
    <a:srgbClr val="F44A4A"/>
    <a:srgbClr val="AA0A0A"/>
    <a:srgbClr val="F2C0C5"/>
    <a:srgbClr val="DA52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-21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02905-1C05-4B79-9F71-92E9D1700082}" type="datetimeFigureOut">
              <a:rPr lang="ko-KR" altLang="en-US" smtClean="0"/>
              <a:t>2022-12-17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845A9-1FE6-4E70-8430-B36FDA4921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34426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2A62-10AB-4703-B767-2A506962B02A}" type="datetimeFigureOut">
              <a:rPr lang="ko-KR" altLang="en-US" smtClean="0"/>
              <a:t>2022-12-17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CC1B7-0006-481A-A107-EC41A77FCA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4539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2A62-10AB-4703-B767-2A506962B02A}" type="datetimeFigureOut">
              <a:rPr lang="ko-KR" altLang="en-US" smtClean="0"/>
              <a:t>2022-12-17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CC1B7-0006-481A-A107-EC41A77FCA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7469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2A62-10AB-4703-B767-2A506962B02A}" type="datetimeFigureOut">
              <a:rPr lang="ko-KR" altLang="en-US" smtClean="0"/>
              <a:t>2022-12-17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CC1B7-0006-481A-A107-EC41A77FCA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474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2A62-10AB-4703-B767-2A506962B02A}" type="datetimeFigureOut">
              <a:rPr lang="ko-KR" altLang="en-US" smtClean="0"/>
              <a:t>2022-12-17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CC1B7-0006-481A-A107-EC41A77FCA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518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2A62-10AB-4703-B767-2A506962B02A}" type="datetimeFigureOut">
              <a:rPr lang="ko-KR" altLang="en-US" smtClean="0"/>
              <a:t>2022-12-17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CC1B7-0006-481A-A107-EC41A77FCA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2876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2A62-10AB-4703-B767-2A506962B02A}" type="datetimeFigureOut">
              <a:rPr lang="ko-KR" altLang="en-US" smtClean="0"/>
              <a:t>2022-12-17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CC1B7-0006-481A-A107-EC41A77FCA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467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2A62-10AB-4703-B767-2A506962B02A}" type="datetimeFigureOut">
              <a:rPr lang="ko-KR" altLang="en-US" smtClean="0"/>
              <a:t>2022-12-17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CC1B7-0006-481A-A107-EC41A77FCA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2743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2A62-10AB-4703-B767-2A506962B02A}" type="datetimeFigureOut">
              <a:rPr lang="ko-KR" altLang="en-US" smtClean="0"/>
              <a:t>2022-12-17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CC1B7-0006-481A-A107-EC41A77FCA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501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2A62-10AB-4703-B767-2A506962B02A}" type="datetimeFigureOut">
              <a:rPr lang="ko-KR" altLang="en-US" smtClean="0"/>
              <a:t>2022-12-17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CC1B7-0006-481A-A107-EC41A77FCA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2170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2A62-10AB-4703-B767-2A506962B02A}" type="datetimeFigureOut">
              <a:rPr lang="ko-KR" altLang="en-US" smtClean="0"/>
              <a:t>2022-12-17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CC1B7-0006-481A-A107-EC41A77FCA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98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2A62-10AB-4703-B767-2A506962B02A}" type="datetimeFigureOut">
              <a:rPr lang="ko-KR" altLang="en-US" smtClean="0"/>
              <a:t>2022-12-17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CC1B7-0006-481A-A107-EC41A77FCA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4645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02A62-10AB-4703-B767-2A506962B02A}" type="datetimeFigureOut">
              <a:rPr lang="ko-KR" altLang="en-US" smtClean="0"/>
              <a:t>2022-12-17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CC1B7-0006-481A-A107-EC41A77FCA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7467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현 10">
            <a:extLst>
              <a:ext uri="{FF2B5EF4-FFF2-40B4-BE49-F238E27FC236}">
                <a16:creationId xmlns:a16="http://schemas.microsoft.com/office/drawing/2014/main" xmlns="" id="{6D2DE027-DCBA-4629-8D70-6F1D33274906}"/>
              </a:ext>
            </a:extLst>
          </p:cNvPr>
          <p:cNvSpPr/>
          <p:nvPr/>
        </p:nvSpPr>
        <p:spPr>
          <a:xfrm rot="5400000">
            <a:off x="3940212" y="4698223"/>
            <a:ext cx="4319554" cy="4319554"/>
          </a:xfrm>
          <a:prstGeom prst="chord">
            <a:avLst>
              <a:gd name="adj1" fmla="val 5360060"/>
              <a:gd name="adj2" fmla="val 16200000"/>
            </a:avLst>
          </a:prstGeom>
          <a:solidFill>
            <a:srgbClr val="FC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B3CAADF-6D2F-4CEC-9F08-1F428C20285E}"/>
              </a:ext>
            </a:extLst>
          </p:cNvPr>
          <p:cNvSpPr txBox="1"/>
          <p:nvPr/>
        </p:nvSpPr>
        <p:spPr>
          <a:xfrm>
            <a:off x="2428457" y="2150098"/>
            <a:ext cx="7335079" cy="83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800"/>
              </a:lnSpc>
            </a:pPr>
            <a:r>
              <a:rPr lang="ko-KR" altLang="en-US" sz="9600" dirty="0" smtClean="0">
                <a:solidFill>
                  <a:srgbClr val="FF7C8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안경 와이퍼</a:t>
            </a:r>
            <a:endParaRPr lang="ko-KR" altLang="en-US" sz="9600" dirty="0">
              <a:solidFill>
                <a:srgbClr val="FF7C8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Picture 2" descr="kakao emoticon shop | 루피, 재미있는 이모티콘, 웃긴">
            <a:extLst>
              <a:ext uri="{FF2B5EF4-FFF2-40B4-BE49-F238E27FC236}">
                <a16:creationId xmlns:a16="http://schemas.microsoft.com/office/drawing/2014/main" xmlns="" id="{7BDC7AF3-CC6C-465A-A4CD-FCC75D479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63" y="4029127"/>
            <a:ext cx="2828873" cy="282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29898C1-F889-469D-86B3-DC8AD754B7E3}"/>
              </a:ext>
            </a:extLst>
          </p:cNvPr>
          <p:cNvSpPr txBox="1"/>
          <p:nvPr/>
        </p:nvSpPr>
        <p:spPr>
          <a:xfrm>
            <a:off x="360372" y="6220325"/>
            <a:ext cx="3771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창의적 사고 </a:t>
            </a:r>
            <a:r>
              <a:rPr lang="ko-KR" altLang="en-US" dirty="0" err="1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코칭</a:t>
            </a:r>
            <a:r>
              <a:rPr lang="ko-KR" altLang="en-US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dirty="0">
              <a:solidFill>
                <a:schemeClr val="bg2">
                  <a:lumMod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168447C-C675-4FE9-BBCC-21287935B3E7}"/>
              </a:ext>
            </a:extLst>
          </p:cNvPr>
          <p:cNvSpPr txBox="1"/>
          <p:nvPr/>
        </p:nvSpPr>
        <p:spPr>
          <a:xfrm>
            <a:off x="6924432" y="6087545"/>
            <a:ext cx="5055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안경광학과</a:t>
            </a:r>
            <a:endParaRPr lang="en-US" altLang="ko-KR" dirty="0" smtClean="0">
              <a:solidFill>
                <a:schemeClr val="bg2">
                  <a:lumMod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김나연</a:t>
            </a:r>
            <a:r>
              <a:rPr lang="en-US" altLang="ko-KR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 err="1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김리후</a:t>
            </a:r>
            <a:r>
              <a:rPr lang="en-US" altLang="ko-KR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김선국</a:t>
            </a:r>
            <a:r>
              <a:rPr lang="en-US" altLang="ko-KR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이동엽</a:t>
            </a:r>
            <a:r>
              <a:rPr lang="en-US" altLang="ko-KR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조유나</a:t>
            </a:r>
            <a:r>
              <a:rPr lang="en-US" altLang="ko-KR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홍동균</a:t>
            </a:r>
            <a:endParaRPr lang="ko-KR" altLang="en-US" dirty="0">
              <a:solidFill>
                <a:schemeClr val="bg2">
                  <a:lumMod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27" name="Picture 3" descr="C:\Users\User\Downloads\IMG_83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16454" y="3187773"/>
            <a:ext cx="3020899" cy="3020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ownloads\IMG_83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051949" y="3177014"/>
            <a:ext cx="2800654" cy="302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49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4C2ECDDE-4852-AC3B-BAAD-96FAA8ADD795}"/>
              </a:ext>
            </a:extLst>
          </p:cNvPr>
          <p:cNvSpPr/>
          <p:nvPr/>
        </p:nvSpPr>
        <p:spPr>
          <a:xfrm>
            <a:off x="0" y="0"/>
            <a:ext cx="12192000" cy="2724539"/>
          </a:xfrm>
          <a:prstGeom prst="rect">
            <a:avLst/>
          </a:prstGeom>
          <a:solidFill>
            <a:srgbClr val="FFCD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 descr="잔망 루피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102" y="975352"/>
            <a:ext cx="1493795" cy="149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모서리가 둥근 직사각형 3"/>
          <p:cNvSpPr/>
          <p:nvPr/>
        </p:nvSpPr>
        <p:spPr>
          <a:xfrm>
            <a:off x="4052058" y="2329999"/>
            <a:ext cx="4087882" cy="664896"/>
          </a:xfrm>
          <a:prstGeom prst="roundRect">
            <a:avLst>
              <a:gd name="adj" fmla="val 48766"/>
            </a:avLst>
          </a:prstGeom>
          <a:solidFill>
            <a:srgbClr val="FF8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457699" y="2308504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 차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04486745-E882-D3FF-CE03-8700575C9382}"/>
              </a:ext>
            </a:extLst>
          </p:cNvPr>
          <p:cNvGrpSpPr/>
          <p:nvPr/>
        </p:nvGrpSpPr>
        <p:grpSpPr>
          <a:xfrm>
            <a:off x="736035" y="3158653"/>
            <a:ext cx="2690736" cy="1222976"/>
            <a:chOff x="929543" y="3937519"/>
            <a:chExt cx="2690736" cy="122297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xmlns="" id="{F26CA7BC-CDE2-63BE-581C-29E8BCD3A53A}"/>
                </a:ext>
              </a:extLst>
            </p:cNvPr>
            <p:cNvGrpSpPr/>
            <p:nvPr/>
          </p:nvGrpSpPr>
          <p:grpSpPr>
            <a:xfrm>
              <a:off x="929545" y="3937519"/>
              <a:ext cx="2690734" cy="995503"/>
              <a:chOff x="696934" y="4236099"/>
              <a:chExt cx="2690734" cy="995503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CFDEDDA1-CAAD-4B01-9D7F-A2152DD3D4B3}"/>
                  </a:ext>
                </a:extLst>
              </p:cNvPr>
              <p:cNvSpPr txBox="1"/>
              <p:nvPr/>
            </p:nvSpPr>
            <p:spPr>
              <a:xfrm>
                <a:off x="696934" y="4236099"/>
                <a:ext cx="11198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3200" dirty="0">
                    <a:solidFill>
                      <a:srgbClr val="FFCDCE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001</a:t>
                </a:r>
                <a:endParaRPr lang="ko-KR" altLang="en-US" sz="3200" dirty="0">
                  <a:solidFill>
                    <a:srgbClr val="FFCDC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615F78BC-9493-E8BB-6A66-C124EAC95B1C}"/>
                  </a:ext>
                </a:extLst>
              </p:cNvPr>
              <p:cNvSpPr txBox="1"/>
              <p:nvPr/>
            </p:nvSpPr>
            <p:spPr>
              <a:xfrm>
                <a:off x="696934" y="4769937"/>
                <a:ext cx="26907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400" dirty="0" smtClean="0">
                    <a:solidFill>
                      <a:srgbClr val="FF7C8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기능</a:t>
                </a:r>
                <a:endParaRPr lang="ko-KR" altLang="en-US" sz="2400" dirty="0">
                  <a:solidFill>
                    <a:srgbClr val="FF7C8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315148F9-F3EB-02A7-24C7-7D109E7DDBF8}"/>
                </a:ext>
              </a:extLst>
            </p:cNvPr>
            <p:cNvSpPr txBox="1"/>
            <p:nvPr/>
          </p:nvSpPr>
          <p:spPr>
            <a:xfrm>
              <a:off x="929543" y="4883496"/>
              <a:ext cx="26254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안경 와이퍼의 기능을 설명</a:t>
              </a:r>
              <a:endParaRPr lang="en-US" altLang="ko-KR" sz="12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xmlns="" id="{E9182EB6-E49F-231E-8E8D-A1D242553DA5}"/>
              </a:ext>
            </a:extLst>
          </p:cNvPr>
          <p:cNvGrpSpPr/>
          <p:nvPr/>
        </p:nvGrpSpPr>
        <p:grpSpPr>
          <a:xfrm>
            <a:off x="4297339" y="3158653"/>
            <a:ext cx="2690736" cy="1222976"/>
            <a:chOff x="929543" y="3937519"/>
            <a:chExt cx="2690736" cy="1222976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xmlns="" id="{580EB33F-18B7-96B3-46DE-D448CD03447C}"/>
                </a:ext>
              </a:extLst>
            </p:cNvPr>
            <p:cNvGrpSpPr/>
            <p:nvPr/>
          </p:nvGrpSpPr>
          <p:grpSpPr>
            <a:xfrm>
              <a:off x="929545" y="3937519"/>
              <a:ext cx="2690734" cy="995503"/>
              <a:chOff x="696934" y="4236099"/>
              <a:chExt cx="2690734" cy="995503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F3A81342-E159-1A66-299B-1A632B13CDEE}"/>
                  </a:ext>
                </a:extLst>
              </p:cNvPr>
              <p:cNvSpPr txBox="1"/>
              <p:nvPr/>
            </p:nvSpPr>
            <p:spPr>
              <a:xfrm>
                <a:off x="696934" y="4236099"/>
                <a:ext cx="11198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3200" dirty="0">
                    <a:solidFill>
                      <a:srgbClr val="FFCDCE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002</a:t>
                </a:r>
                <a:endParaRPr lang="ko-KR" altLang="en-US" sz="3200" dirty="0">
                  <a:solidFill>
                    <a:srgbClr val="FFCDC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3D9204DF-3C14-BFED-41C9-FD0C06AF3A40}"/>
                  </a:ext>
                </a:extLst>
              </p:cNvPr>
              <p:cNvSpPr txBox="1"/>
              <p:nvPr/>
            </p:nvSpPr>
            <p:spPr>
              <a:xfrm>
                <a:off x="696934" y="4769937"/>
                <a:ext cx="26907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400" dirty="0" smtClean="0">
                    <a:solidFill>
                      <a:srgbClr val="FF7C8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구</a:t>
                </a:r>
                <a:r>
                  <a:rPr lang="ko-KR" altLang="en-US" sz="2400" dirty="0">
                    <a:solidFill>
                      <a:srgbClr val="FF7C8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조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F9E75927-90E0-1BF1-D073-A8D9CBB01304}"/>
                </a:ext>
              </a:extLst>
            </p:cNvPr>
            <p:cNvSpPr txBox="1"/>
            <p:nvPr/>
          </p:nvSpPr>
          <p:spPr>
            <a:xfrm>
              <a:off x="929543" y="4883496"/>
              <a:ext cx="26254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안경 와이퍼의 구조 안내</a:t>
              </a:r>
              <a:endParaRPr lang="ko-KR" altLang="en-US" sz="12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xmlns="" id="{F0766617-F8DF-22F3-4122-8F2C2CBC0E1F}"/>
              </a:ext>
            </a:extLst>
          </p:cNvPr>
          <p:cNvGrpSpPr/>
          <p:nvPr/>
        </p:nvGrpSpPr>
        <p:grpSpPr>
          <a:xfrm>
            <a:off x="8370152" y="3158653"/>
            <a:ext cx="2690736" cy="1222976"/>
            <a:chOff x="929543" y="3937519"/>
            <a:chExt cx="2690736" cy="1222976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xmlns="" id="{37ABF04C-94A1-6E43-AA01-0E23B0E88268}"/>
                </a:ext>
              </a:extLst>
            </p:cNvPr>
            <p:cNvGrpSpPr/>
            <p:nvPr/>
          </p:nvGrpSpPr>
          <p:grpSpPr>
            <a:xfrm>
              <a:off x="929545" y="3937519"/>
              <a:ext cx="2690734" cy="995503"/>
              <a:chOff x="696934" y="4236099"/>
              <a:chExt cx="2690734" cy="995503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2FE33472-BF06-3C3D-87D2-6646B778D518}"/>
                  </a:ext>
                </a:extLst>
              </p:cNvPr>
              <p:cNvSpPr txBox="1"/>
              <p:nvPr/>
            </p:nvSpPr>
            <p:spPr>
              <a:xfrm>
                <a:off x="696934" y="4236099"/>
                <a:ext cx="11198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3200" dirty="0">
                    <a:solidFill>
                      <a:srgbClr val="FFCDCE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003</a:t>
                </a:r>
                <a:endParaRPr lang="ko-KR" altLang="en-US" sz="3200" dirty="0">
                  <a:solidFill>
                    <a:srgbClr val="FFCDC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AE698CCB-EAAB-5D5E-4477-955570801D89}"/>
                  </a:ext>
                </a:extLst>
              </p:cNvPr>
              <p:cNvSpPr txBox="1"/>
              <p:nvPr/>
            </p:nvSpPr>
            <p:spPr>
              <a:xfrm>
                <a:off x="696934" y="4769937"/>
                <a:ext cx="26907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400" dirty="0" smtClean="0">
                    <a:solidFill>
                      <a:srgbClr val="FF7C8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사용방</a:t>
                </a:r>
                <a:r>
                  <a:rPr lang="ko-KR" altLang="en-US" sz="2400" dirty="0">
                    <a:solidFill>
                      <a:srgbClr val="FF7C8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법</a:t>
                </a: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228DAD78-8953-C022-CB76-D7B723EBF10B}"/>
                </a:ext>
              </a:extLst>
            </p:cNvPr>
            <p:cNvSpPr txBox="1"/>
            <p:nvPr/>
          </p:nvSpPr>
          <p:spPr>
            <a:xfrm>
              <a:off x="929543" y="4883496"/>
              <a:ext cx="26254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안경 와이퍼의 사용법 소개</a:t>
              </a:r>
              <a:endParaRPr lang="ko-KR" altLang="en-US" sz="12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xmlns="" id="{E9182EB6-E49F-231E-8E8D-A1D242553DA5}"/>
              </a:ext>
            </a:extLst>
          </p:cNvPr>
          <p:cNvGrpSpPr/>
          <p:nvPr/>
        </p:nvGrpSpPr>
        <p:grpSpPr>
          <a:xfrm>
            <a:off x="736035" y="4904143"/>
            <a:ext cx="2690736" cy="1222976"/>
            <a:chOff x="929543" y="3937519"/>
            <a:chExt cx="2690736" cy="1222976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xmlns="" id="{580EB33F-18B7-96B3-46DE-D448CD03447C}"/>
                </a:ext>
              </a:extLst>
            </p:cNvPr>
            <p:cNvGrpSpPr/>
            <p:nvPr/>
          </p:nvGrpSpPr>
          <p:grpSpPr>
            <a:xfrm>
              <a:off x="929545" y="3937519"/>
              <a:ext cx="2690734" cy="995503"/>
              <a:chOff x="696934" y="4236099"/>
              <a:chExt cx="2690734" cy="995503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F3A81342-E159-1A66-299B-1A632B13CDEE}"/>
                  </a:ext>
                </a:extLst>
              </p:cNvPr>
              <p:cNvSpPr txBox="1"/>
              <p:nvPr/>
            </p:nvSpPr>
            <p:spPr>
              <a:xfrm>
                <a:off x="696934" y="4236099"/>
                <a:ext cx="11198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3200" dirty="0" smtClean="0">
                    <a:solidFill>
                      <a:srgbClr val="FFCDCE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004</a:t>
                </a:r>
                <a:endParaRPr lang="ko-KR" altLang="en-US" sz="3200" dirty="0">
                  <a:solidFill>
                    <a:srgbClr val="FFCDC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3D9204DF-3C14-BFED-41C9-FD0C06AF3A40}"/>
                  </a:ext>
                </a:extLst>
              </p:cNvPr>
              <p:cNvSpPr txBox="1"/>
              <p:nvPr/>
            </p:nvSpPr>
            <p:spPr>
              <a:xfrm>
                <a:off x="696934" y="4769937"/>
                <a:ext cx="26907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400" dirty="0" smtClean="0">
                    <a:solidFill>
                      <a:srgbClr val="FF7C8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장점</a:t>
                </a:r>
                <a:endParaRPr lang="ko-KR" altLang="en-US" sz="2400" dirty="0">
                  <a:solidFill>
                    <a:srgbClr val="FF7C8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F9E75927-90E0-1BF1-D073-A8D9CBB01304}"/>
                </a:ext>
              </a:extLst>
            </p:cNvPr>
            <p:cNvSpPr txBox="1"/>
            <p:nvPr/>
          </p:nvSpPr>
          <p:spPr>
            <a:xfrm>
              <a:off x="929543" y="4883496"/>
              <a:ext cx="26254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안경 와이퍼의 장점에 대하여</a:t>
              </a:r>
              <a:endParaRPr lang="ko-KR" altLang="en-US" sz="12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xmlns="" id="{E9182EB6-E49F-231E-8E8D-A1D242553DA5}"/>
              </a:ext>
            </a:extLst>
          </p:cNvPr>
          <p:cNvGrpSpPr/>
          <p:nvPr/>
        </p:nvGrpSpPr>
        <p:grpSpPr>
          <a:xfrm>
            <a:off x="4457699" y="4904143"/>
            <a:ext cx="2690736" cy="1407642"/>
            <a:chOff x="929543" y="3937519"/>
            <a:chExt cx="2690736" cy="1407642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xmlns="" id="{580EB33F-18B7-96B3-46DE-D448CD03447C}"/>
                </a:ext>
              </a:extLst>
            </p:cNvPr>
            <p:cNvGrpSpPr/>
            <p:nvPr/>
          </p:nvGrpSpPr>
          <p:grpSpPr>
            <a:xfrm>
              <a:off x="929545" y="3937519"/>
              <a:ext cx="2690734" cy="995503"/>
              <a:chOff x="696934" y="4236099"/>
              <a:chExt cx="2690734" cy="995503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F3A81342-E159-1A66-299B-1A632B13CDEE}"/>
                  </a:ext>
                </a:extLst>
              </p:cNvPr>
              <p:cNvSpPr txBox="1"/>
              <p:nvPr/>
            </p:nvSpPr>
            <p:spPr>
              <a:xfrm>
                <a:off x="696934" y="4236099"/>
                <a:ext cx="11198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3200" dirty="0" smtClean="0">
                    <a:solidFill>
                      <a:srgbClr val="FFCDCE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005</a:t>
                </a:r>
                <a:endParaRPr lang="ko-KR" altLang="en-US" sz="3200" dirty="0">
                  <a:solidFill>
                    <a:srgbClr val="FFCDC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3D9204DF-3C14-BFED-41C9-FD0C06AF3A40}"/>
                  </a:ext>
                </a:extLst>
              </p:cNvPr>
              <p:cNvSpPr txBox="1"/>
              <p:nvPr/>
            </p:nvSpPr>
            <p:spPr>
              <a:xfrm>
                <a:off x="696934" y="4769937"/>
                <a:ext cx="26907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400" dirty="0" smtClean="0">
                    <a:solidFill>
                      <a:srgbClr val="FF7C8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보완할 점</a:t>
                </a:r>
                <a:endParaRPr lang="ko-KR" altLang="en-US" sz="2400" dirty="0">
                  <a:solidFill>
                    <a:srgbClr val="FF7C8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F9E75927-90E0-1BF1-D073-A8D9CBB01304}"/>
                </a:ext>
              </a:extLst>
            </p:cNvPr>
            <p:cNvSpPr txBox="1"/>
            <p:nvPr/>
          </p:nvSpPr>
          <p:spPr>
            <a:xfrm>
              <a:off x="929543" y="4883496"/>
              <a:ext cx="26254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안경 와이퍼를 만들어 보고 보완할 점에 대하여</a:t>
              </a:r>
              <a:endParaRPr lang="ko-KR" altLang="en-US" sz="12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535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4C2ECDDE-4852-AC3B-BAAD-96FAA8ADD795}"/>
              </a:ext>
            </a:extLst>
          </p:cNvPr>
          <p:cNvSpPr/>
          <p:nvPr/>
        </p:nvSpPr>
        <p:spPr>
          <a:xfrm>
            <a:off x="0" y="0"/>
            <a:ext cx="12192000" cy="655983"/>
          </a:xfrm>
          <a:prstGeom prst="rect">
            <a:avLst/>
          </a:prstGeom>
          <a:solidFill>
            <a:srgbClr val="FFCD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356284" y="442009"/>
            <a:ext cx="3390768" cy="440170"/>
          </a:xfrm>
          <a:prstGeom prst="roundRect">
            <a:avLst>
              <a:gd name="adj" fmla="val 48766"/>
            </a:avLst>
          </a:prstGeom>
          <a:solidFill>
            <a:srgbClr val="FF8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/>
          </a:p>
        </p:txBody>
      </p:sp>
      <p:sp>
        <p:nvSpPr>
          <p:cNvPr id="2" name="TextBox 1"/>
          <p:cNvSpPr txBox="1"/>
          <p:nvPr/>
        </p:nvSpPr>
        <p:spPr>
          <a:xfrm>
            <a:off x="512101" y="482069"/>
            <a:ext cx="3180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기능</a:t>
            </a:r>
            <a:endParaRPr lang="ko-KR" altLang="en-US" sz="2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44" name="Picture 2" descr="잔망 루피 3">
            <a:extLst>
              <a:ext uri="{FF2B5EF4-FFF2-40B4-BE49-F238E27FC236}">
                <a16:creationId xmlns:a16="http://schemas.microsoft.com/office/drawing/2014/main" xmlns="" id="{EEDB1E1D-71AB-0AA8-AC25-D44AAF4D4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53759" y="5267742"/>
            <a:ext cx="1666240" cy="166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4D4E4A82-5425-D42C-9178-6370D468FF12}"/>
              </a:ext>
            </a:extLst>
          </p:cNvPr>
          <p:cNvSpPr txBox="1"/>
          <p:nvPr/>
        </p:nvSpPr>
        <p:spPr>
          <a:xfrm>
            <a:off x="2671207" y="1282341"/>
            <a:ext cx="68495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rgbClr val="FF7C8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안경 와이퍼의 기능</a:t>
            </a:r>
            <a:endParaRPr lang="ko-KR" altLang="en-US" sz="4400" dirty="0">
              <a:solidFill>
                <a:srgbClr val="FF7C8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D4E4A82-5425-D42C-9178-6370D468FF12}"/>
              </a:ext>
            </a:extLst>
          </p:cNvPr>
          <p:cNvSpPr txBox="1"/>
          <p:nvPr/>
        </p:nvSpPr>
        <p:spPr>
          <a:xfrm>
            <a:off x="1772235" y="2314584"/>
            <a:ext cx="86475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안경 </a:t>
            </a:r>
            <a:r>
              <a:rPr lang="ko-KR" altLang="en-US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닦이가</a:t>
            </a:r>
            <a:r>
              <a:rPr lang="ko-KR" alt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안경테에 탑재되어 있어 안경 </a:t>
            </a:r>
            <a:r>
              <a:rPr lang="ko-KR" altLang="en-US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닦이</a:t>
            </a:r>
            <a:r>
              <a:rPr lang="ko-KR" alt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없이도 간편하게 </a:t>
            </a:r>
            <a:endParaRPr lang="en-US" altLang="ko-KR" sz="4000" dirty="0" smtClean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닦을 수 있다</a:t>
            </a:r>
            <a:r>
              <a:rPr lang="en-US" altLang="ko-KR" sz="4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  <a:endParaRPr lang="ko-KR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050" name="Picture 2" descr="C:\Users\User\Downloads\IMG_83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2078" y="4511484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ownloads\IMG_83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581769" y="4511484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ownloads\IMG_838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864231" y="4511483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86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10" descr="잔망 루피 4">
            <a:extLst>
              <a:ext uri="{FF2B5EF4-FFF2-40B4-BE49-F238E27FC236}">
                <a16:creationId xmlns:a16="http://schemas.microsoft.com/office/drawing/2014/main" xmlns="" id="{45F49A52-687D-4962-C766-9856CD839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38661" y="5189819"/>
            <a:ext cx="1681338" cy="168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4C2ECDDE-4852-AC3B-BAAD-96FAA8ADD795}"/>
              </a:ext>
            </a:extLst>
          </p:cNvPr>
          <p:cNvSpPr/>
          <p:nvPr/>
        </p:nvSpPr>
        <p:spPr>
          <a:xfrm>
            <a:off x="0" y="0"/>
            <a:ext cx="12192000" cy="655983"/>
          </a:xfrm>
          <a:prstGeom prst="rect">
            <a:avLst/>
          </a:prstGeom>
          <a:solidFill>
            <a:srgbClr val="FFCD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356284" y="442009"/>
            <a:ext cx="3390768" cy="440170"/>
          </a:xfrm>
          <a:prstGeom prst="roundRect">
            <a:avLst>
              <a:gd name="adj" fmla="val 48766"/>
            </a:avLst>
          </a:prstGeom>
          <a:solidFill>
            <a:srgbClr val="FF8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/>
          </a:p>
        </p:txBody>
      </p:sp>
      <p:sp>
        <p:nvSpPr>
          <p:cNvPr id="2" name="TextBox 1"/>
          <p:cNvSpPr txBox="1"/>
          <p:nvPr/>
        </p:nvSpPr>
        <p:spPr>
          <a:xfrm>
            <a:off x="512101" y="482069"/>
            <a:ext cx="3180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구조</a:t>
            </a:r>
            <a:endParaRPr lang="ko-KR" altLang="en-US" sz="2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xmlns="" id="{B9857523-C006-A4B0-3077-0C9AA1072E96}"/>
              </a:ext>
            </a:extLst>
          </p:cNvPr>
          <p:cNvSpPr/>
          <p:nvPr/>
        </p:nvSpPr>
        <p:spPr>
          <a:xfrm>
            <a:off x="566529" y="1868556"/>
            <a:ext cx="4027553" cy="4323521"/>
          </a:xfrm>
          <a:prstGeom prst="roundRect">
            <a:avLst>
              <a:gd name="adj" fmla="val 357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이미지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xmlns="" id="{3F71116C-517F-B42B-7F5A-A57DC33E4C71}"/>
              </a:ext>
            </a:extLst>
          </p:cNvPr>
          <p:cNvSpPr/>
          <p:nvPr/>
        </p:nvSpPr>
        <p:spPr>
          <a:xfrm>
            <a:off x="4756644" y="1868556"/>
            <a:ext cx="3264233" cy="2047460"/>
          </a:xfrm>
          <a:prstGeom prst="roundRect">
            <a:avLst>
              <a:gd name="adj" fmla="val 678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이미지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xmlns="" id="{EE902AD9-169D-05CB-8152-4FD3C59BE9A6}"/>
              </a:ext>
            </a:extLst>
          </p:cNvPr>
          <p:cNvSpPr/>
          <p:nvPr/>
        </p:nvSpPr>
        <p:spPr>
          <a:xfrm>
            <a:off x="4756645" y="4053401"/>
            <a:ext cx="3264232" cy="2138675"/>
          </a:xfrm>
          <a:prstGeom prst="roundRect">
            <a:avLst>
              <a:gd name="adj" fmla="val 678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이미지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xmlns="" id="{684A0484-FC41-4D49-330C-A2288A233773}"/>
              </a:ext>
            </a:extLst>
          </p:cNvPr>
          <p:cNvGrpSpPr/>
          <p:nvPr/>
        </p:nvGrpSpPr>
        <p:grpSpPr>
          <a:xfrm>
            <a:off x="8193188" y="2579756"/>
            <a:ext cx="3240379" cy="1147873"/>
            <a:chOff x="6621338" y="1868556"/>
            <a:chExt cx="3240379" cy="114787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54981CA9-4803-2384-63E7-00B50D21FB03}"/>
                </a:ext>
              </a:extLst>
            </p:cNvPr>
            <p:cNvSpPr txBox="1"/>
            <p:nvPr/>
          </p:nvSpPr>
          <p:spPr>
            <a:xfrm>
              <a:off x="6783898" y="1868556"/>
              <a:ext cx="2915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err="1" smtClean="0">
                  <a:solidFill>
                    <a:srgbClr val="FF7C8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림</a:t>
              </a:r>
              <a:r>
                <a:rPr lang="ko-KR" altLang="en-US" sz="2000" dirty="0" smtClean="0">
                  <a:solidFill>
                    <a:srgbClr val="FF7C8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2000" dirty="0" err="1" smtClean="0">
                  <a:solidFill>
                    <a:srgbClr val="FF7C8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상단부</a:t>
              </a:r>
              <a:endParaRPr lang="ko-KR" altLang="en-US" sz="2000" dirty="0">
                <a:solidFill>
                  <a:srgbClr val="FF7C8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318E6176-4EA5-4B4C-03A8-3657F85F4851}"/>
                </a:ext>
              </a:extLst>
            </p:cNvPr>
            <p:cNvSpPr txBox="1"/>
            <p:nvPr/>
          </p:nvSpPr>
          <p:spPr>
            <a:xfrm>
              <a:off x="6783899" y="2277765"/>
              <a:ext cx="307781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err="1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브로우</a:t>
              </a:r>
              <a:r>
                <a:rPr lang="ko-KR" altLang="en-US" sz="1400" dirty="0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라인 테의 구조로 위 </a:t>
              </a:r>
              <a:r>
                <a:rPr lang="ko-KR" altLang="en-US" sz="1400" dirty="0" err="1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상단부</a:t>
              </a:r>
              <a:r>
                <a:rPr lang="ko-KR" altLang="en-US" sz="1400" dirty="0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400" dirty="0" err="1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림</a:t>
              </a:r>
              <a:r>
                <a:rPr lang="ko-KR" altLang="en-US" sz="1400" dirty="0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부분을 앞 뒤 반으로 나눠 뗐다 붙였다 할 수 있다</a:t>
              </a:r>
              <a:r>
                <a:rPr lang="en-US" altLang="ko-KR" sz="1400" dirty="0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</a:t>
              </a:r>
              <a:endParaRPr lang="ko-KR" altLang="en-US" sz="14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7" name="이등변 삼각형 36">
              <a:extLst>
                <a:ext uri="{FF2B5EF4-FFF2-40B4-BE49-F238E27FC236}">
                  <a16:creationId xmlns:a16="http://schemas.microsoft.com/office/drawing/2014/main" xmlns="" id="{D733997D-539F-149C-10FD-DF8E8F600540}"/>
                </a:ext>
              </a:extLst>
            </p:cNvPr>
            <p:cNvSpPr/>
            <p:nvPr/>
          </p:nvSpPr>
          <p:spPr>
            <a:xfrm rot="16200000">
              <a:off x="6607470" y="1972748"/>
              <a:ext cx="201081" cy="173346"/>
            </a:xfrm>
            <a:prstGeom prst="triangle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xmlns="" id="{B2A18137-2617-AC91-16B8-AB73C64844DC}"/>
              </a:ext>
            </a:extLst>
          </p:cNvPr>
          <p:cNvGrpSpPr/>
          <p:nvPr/>
        </p:nvGrpSpPr>
        <p:grpSpPr>
          <a:xfrm>
            <a:off x="8193188" y="4780234"/>
            <a:ext cx="3381396" cy="923330"/>
            <a:chOff x="6621338" y="1877655"/>
            <a:chExt cx="3381396" cy="92333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8F1A409B-C6CF-1064-D128-021577789195}"/>
                </a:ext>
              </a:extLst>
            </p:cNvPr>
            <p:cNvSpPr txBox="1"/>
            <p:nvPr/>
          </p:nvSpPr>
          <p:spPr>
            <a:xfrm>
              <a:off x="6783897" y="1877655"/>
              <a:ext cx="32188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solidFill>
                    <a:srgbClr val="FF7C8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떼어내서 자석으로 고정</a:t>
              </a:r>
              <a:endParaRPr lang="ko-KR" altLang="en-US" sz="2000" dirty="0">
                <a:solidFill>
                  <a:srgbClr val="FF7C8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C5CD4940-E080-6E84-7A68-C1418AB43C51}"/>
                </a:ext>
              </a:extLst>
            </p:cNvPr>
            <p:cNvSpPr txBox="1"/>
            <p:nvPr/>
          </p:nvSpPr>
          <p:spPr>
            <a:xfrm>
              <a:off x="6783899" y="2277765"/>
              <a:ext cx="30778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안경 </a:t>
              </a:r>
              <a:r>
                <a:rPr lang="ko-KR" altLang="en-US" sz="1400" dirty="0" err="1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림의</a:t>
              </a:r>
              <a:r>
                <a:rPr lang="ko-KR" altLang="en-US" sz="1400" dirty="0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연결은 양쪽에 자석을 </a:t>
              </a:r>
              <a:endParaRPr lang="en-US" altLang="ko-KR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400" dirty="0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사용하여 고정한다</a:t>
              </a:r>
              <a:r>
                <a:rPr lang="en-US" altLang="ko-KR" sz="1400" dirty="0" smtClean="0">
                  <a:solidFill>
                    <a:schemeClr val="bg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</a:t>
              </a:r>
              <a:endParaRPr lang="ko-KR" altLang="en-US" sz="14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41" name="이등변 삼각형 40">
              <a:extLst>
                <a:ext uri="{FF2B5EF4-FFF2-40B4-BE49-F238E27FC236}">
                  <a16:creationId xmlns:a16="http://schemas.microsoft.com/office/drawing/2014/main" xmlns="" id="{CB8C0F82-5274-BCD9-0553-8CB70536C052}"/>
                </a:ext>
              </a:extLst>
            </p:cNvPr>
            <p:cNvSpPr/>
            <p:nvPr/>
          </p:nvSpPr>
          <p:spPr>
            <a:xfrm rot="16200000">
              <a:off x="6607470" y="1972748"/>
              <a:ext cx="201081" cy="173346"/>
            </a:xfrm>
            <a:prstGeom prst="triangle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D4E4A82-5425-D42C-9178-6370D468FF12}"/>
              </a:ext>
            </a:extLst>
          </p:cNvPr>
          <p:cNvSpPr txBox="1"/>
          <p:nvPr/>
        </p:nvSpPr>
        <p:spPr>
          <a:xfrm>
            <a:off x="2671207" y="985356"/>
            <a:ext cx="68495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rgbClr val="FF7C8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안경 와이퍼의 구조</a:t>
            </a:r>
            <a:endParaRPr lang="ko-KR" altLang="en-US" sz="4400" dirty="0">
              <a:solidFill>
                <a:srgbClr val="FF7C8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074" name="Picture 2" descr="C:\Users\User\Downloads\IMG_83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488760" y="1992285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ownloads\IMG_83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88760" y="4222738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ownloads\IMG_83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05" y="2230316"/>
            <a:ext cx="36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66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04047BDA-FF80-FB5D-FF7B-6533BF7A0BBB}"/>
              </a:ext>
            </a:extLst>
          </p:cNvPr>
          <p:cNvSpPr/>
          <p:nvPr/>
        </p:nvSpPr>
        <p:spPr>
          <a:xfrm>
            <a:off x="0" y="0"/>
            <a:ext cx="12192000" cy="2724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2" name="Picture 10" descr="잔망 루피 4">
            <a:extLst>
              <a:ext uri="{FF2B5EF4-FFF2-40B4-BE49-F238E27FC236}">
                <a16:creationId xmlns:a16="http://schemas.microsoft.com/office/drawing/2014/main" xmlns="" id="{45F49A52-687D-4962-C766-9856CD839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38661" y="5189819"/>
            <a:ext cx="1681338" cy="168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모서리가 둥근 직사각형 3"/>
          <p:cNvSpPr/>
          <p:nvPr/>
        </p:nvSpPr>
        <p:spPr>
          <a:xfrm>
            <a:off x="356284" y="442009"/>
            <a:ext cx="3390768" cy="440170"/>
          </a:xfrm>
          <a:prstGeom prst="roundRect">
            <a:avLst>
              <a:gd name="adj" fmla="val 48766"/>
            </a:avLst>
          </a:prstGeom>
          <a:solidFill>
            <a:srgbClr val="FF8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/>
          </a:p>
        </p:txBody>
      </p:sp>
      <p:sp>
        <p:nvSpPr>
          <p:cNvPr id="2" name="TextBox 1"/>
          <p:cNvSpPr txBox="1"/>
          <p:nvPr/>
        </p:nvSpPr>
        <p:spPr>
          <a:xfrm>
            <a:off x="512101" y="482069"/>
            <a:ext cx="3180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사용방법</a:t>
            </a:r>
            <a:endParaRPr lang="ko-KR" altLang="en-US" sz="2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3334CD1-13EC-7E51-DBC1-FC8E6929B7CD}"/>
              </a:ext>
            </a:extLst>
          </p:cNvPr>
          <p:cNvSpPr txBox="1"/>
          <p:nvPr/>
        </p:nvSpPr>
        <p:spPr>
          <a:xfrm>
            <a:off x="2671206" y="1211999"/>
            <a:ext cx="68495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rgbClr val="FF7C8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안경 와이퍼 사용 방법</a:t>
            </a:r>
            <a:endParaRPr lang="ko-KR" altLang="en-US" sz="4400" dirty="0">
              <a:solidFill>
                <a:srgbClr val="FF7C8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3334CD1-13EC-7E51-DBC1-FC8E6929B7CD}"/>
              </a:ext>
            </a:extLst>
          </p:cNvPr>
          <p:cNvSpPr txBox="1"/>
          <p:nvPr/>
        </p:nvSpPr>
        <p:spPr>
          <a:xfrm>
            <a:off x="1879483" y="2935292"/>
            <a:ext cx="1010303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ko-KR" alt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안경을 닦아야 할 때 벗어서 안경 앞부분 </a:t>
            </a:r>
            <a:r>
              <a:rPr lang="ko-KR" altLang="en-US" sz="3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림과</a:t>
            </a:r>
            <a:r>
              <a:rPr lang="ko-KR" alt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뒷부분 </a:t>
            </a:r>
            <a:r>
              <a:rPr lang="ko-KR" altLang="en-US" sz="3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림을</a:t>
            </a:r>
            <a:r>
              <a:rPr lang="ko-KR" alt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떼어낸다</a:t>
            </a:r>
            <a:r>
              <a:rPr lang="en-US" altLang="ko-KR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</a:p>
          <a:p>
            <a:pPr marL="742950" indent="-742950">
              <a:buAutoNum type="arabicPeriod"/>
            </a:pPr>
            <a:endParaRPr lang="en-US" altLang="ko-KR" sz="3200" dirty="0" smtClean="0">
              <a:solidFill>
                <a:schemeClr val="tx2">
                  <a:lumMod val="60000"/>
                  <a:lumOff val="4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742950" indent="-742950">
              <a:buAutoNum type="arabicPeriod"/>
            </a:pPr>
            <a:r>
              <a:rPr lang="ko-KR" alt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떼어낸 두 개의 </a:t>
            </a:r>
            <a:r>
              <a:rPr lang="ko-KR" altLang="en-US" sz="3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림을</a:t>
            </a:r>
            <a:r>
              <a:rPr lang="ko-KR" alt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서로 붙여 같이 잡고 앞뒤로 움직여 </a:t>
            </a:r>
            <a:r>
              <a:rPr lang="ko-KR" altLang="en-US" sz="3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안경닦이로</a:t>
            </a:r>
            <a:r>
              <a:rPr lang="ko-KR" alt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닦듯이 닦는다</a:t>
            </a:r>
            <a:r>
              <a:rPr lang="en-US" altLang="ko-KR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</a:p>
          <a:p>
            <a:pPr marL="742950" indent="-742950">
              <a:buAutoNum type="arabicPeriod"/>
            </a:pPr>
            <a:endParaRPr lang="en-US" altLang="ko-KR" sz="3200" dirty="0" smtClean="0">
              <a:solidFill>
                <a:schemeClr val="tx2">
                  <a:lumMod val="60000"/>
                  <a:lumOff val="4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742950" indent="-742950">
              <a:buAutoNum type="arabicPeriod"/>
            </a:pPr>
            <a:r>
              <a:rPr lang="ko-KR" alt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다 닦은 후 </a:t>
            </a:r>
            <a:r>
              <a:rPr lang="ko-KR" altLang="en-US" sz="3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림을</a:t>
            </a:r>
            <a:r>
              <a:rPr lang="ko-KR" alt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제자리에 붙여 놓는다</a:t>
            </a:r>
            <a:r>
              <a:rPr lang="en-US" altLang="ko-KR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  <a:endParaRPr lang="ko-KR" altLang="en-US" sz="3200" dirty="0">
              <a:solidFill>
                <a:schemeClr val="tx2">
                  <a:lumMod val="60000"/>
                  <a:lumOff val="4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8" name="Picture 2" descr="C:\Users\User\Downloads\IMG_83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2101" y="3005631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User\Downloads\IMG_83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2100" y="432391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User\Downloads\IMG_838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2101" y="5568037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21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35B0D6E7-F348-A693-9512-6B18007139AB}"/>
              </a:ext>
            </a:extLst>
          </p:cNvPr>
          <p:cNvSpPr/>
          <p:nvPr/>
        </p:nvSpPr>
        <p:spPr>
          <a:xfrm>
            <a:off x="0" y="0"/>
            <a:ext cx="12192000" cy="655983"/>
          </a:xfrm>
          <a:prstGeom prst="rect">
            <a:avLst/>
          </a:prstGeom>
          <a:solidFill>
            <a:srgbClr val="FFCD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xmlns="" id="{1DF4E98F-472E-CFD3-6121-851358364657}"/>
              </a:ext>
            </a:extLst>
          </p:cNvPr>
          <p:cNvSpPr/>
          <p:nvPr/>
        </p:nvSpPr>
        <p:spPr>
          <a:xfrm>
            <a:off x="356284" y="442009"/>
            <a:ext cx="3390768" cy="440170"/>
          </a:xfrm>
          <a:prstGeom prst="roundRect">
            <a:avLst>
              <a:gd name="adj" fmla="val 48766"/>
            </a:avLst>
          </a:prstGeom>
          <a:solidFill>
            <a:srgbClr val="FF8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965A85C-5D7C-AC26-818A-9050D97CDBEA}"/>
              </a:ext>
            </a:extLst>
          </p:cNvPr>
          <p:cNvSpPr txBox="1"/>
          <p:nvPr/>
        </p:nvSpPr>
        <p:spPr>
          <a:xfrm>
            <a:off x="512101" y="482069"/>
            <a:ext cx="3180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장점</a:t>
            </a:r>
            <a:endParaRPr lang="ko-KR" altLang="en-US" sz="2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9C1FA70-186B-7253-8017-AF1B7948EF56}"/>
              </a:ext>
            </a:extLst>
          </p:cNvPr>
          <p:cNvSpPr txBox="1"/>
          <p:nvPr/>
        </p:nvSpPr>
        <p:spPr>
          <a:xfrm>
            <a:off x="2671207" y="1228248"/>
            <a:ext cx="68495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rgbClr val="FF7C8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안경 와이퍼 장점</a:t>
            </a:r>
            <a:endParaRPr lang="ko-KR" altLang="en-US" sz="4400" dirty="0">
              <a:solidFill>
                <a:srgbClr val="FF7C8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xmlns="" id="{630BD0D6-A54D-2E4C-B39F-FAB8B10328AB}"/>
              </a:ext>
            </a:extLst>
          </p:cNvPr>
          <p:cNvSpPr/>
          <p:nvPr/>
        </p:nvSpPr>
        <p:spPr>
          <a:xfrm>
            <a:off x="4149969" y="2178435"/>
            <a:ext cx="3719023" cy="3719023"/>
          </a:xfrm>
          <a:prstGeom prst="ellipse">
            <a:avLst/>
          </a:prstGeom>
          <a:solidFill>
            <a:srgbClr val="FF9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xmlns="" id="{CA718427-3489-7E8A-A506-59D6C5DE77C4}"/>
              </a:ext>
            </a:extLst>
          </p:cNvPr>
          <p:cNvSpPr/>
          <p:nvPr/>
        </p:nvSpPr>
        <p:spPr>
          <a:xfrm>
            <a:off x="356284" y="2166395"/>
            <a:ext cx="3719023" cy="3719023"/>
          </a:xfrm>
          <a:prstGeom prst="ellipse">
            <a:avLst/>
          </a:prstGeom>
          <a:solidFill>
            <a:srgbClr val="FFCD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2" descr="잔망 루피 3">
            <a:extLst>
              <a:ext uri="{FF2B5EF4-FFF2-40B4-BE49-F238E27FC236}">
                <a16:creationId xmlns:a16="http://schemas.microsoft.com/office/drawing/2014/main" xmlns="" id="{4D0DF33A-AAF1-3FF7-6BC2-19FD8517C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844602" y="5294653"/>
            <a:ext cx="1666240" cy="166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7D7A898-F3FF-AC15-3198-DB63804AC6ED}"/>
              </a:ext>
            </a:extLst>
          </p:cNvPr>
          <p:cNvSpPr txBox="1"/>
          <p:nvPr/>
        </p:nvSpPr>
        <p:spPr>
          <a:xfrm>
            <a:off x="758166" y="3016720"/>
            <a:ext cx="29152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간편하다</a:t>
            </a:r>
            <a:endParaRPr lang="en-US" altLang="ko-KR" sz="2000" dirty="0" smtClean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ko-KR" altLang="en-US" sz="2000" dirty="0">
              <a:solidFill>
                <a:srgbClr val="FF7C8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2A1615C-D338-CCA8-C0D4-46A33CD31975}"/>
              </a:ext>
            </a:extLst>
          </p:cNvPr>
          <p:cNvSpPr txBox="1"/>
          <p:nvPr/>
        </p:nvSpPr>
        <p:spPr>
          <a:xfrm>
            <a:off x="124422" y="5589748"/>
            <a:ext cx="40255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 안경 </a:t>
            </a:r>
            <a:r>
              <a:rPr lang="ko-KR" altLang="en-US" sz="1400" dirty="0" err="1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닦이로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닦으려면  접혀있던 안경 </a:t>
            </a:r>
            <a:r>
              <a:rPr lang="ko-KR" altLang="en-US" sz="1400" dirty="0" err="1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닦이를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펼쳐서 닦고 다시 접어서 넣어놔야 하지만 안경 와이퍼는 안경 </a:t>
            </a:r>
            <a:r>
              <a:rPr lang="ko-KR" altLang="en-US" sz="1400" dirty="0" err="1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닦이도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필요 없고</a:t>
            </a:r>
            <a:r>
              <a:rPr lang="en-US" altLang="ko-KR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간편하게 떼어내서 닦으면 되므로 펼쳤다 접었다 하는 번거로움도 줄어든다</a:t>
            </a:r>
            <a:r>
              <a:rPr lang="en-US" altLang="ko-KR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  <a:endParaRPr lang="ko-KR" altLang="en-US" sz="1400" dirty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7D7A898-F3FF-AC15-3198-DB63804AC6ED}"/>
              </a:ext>
            </a:extLst>
          </p:cNvPr>
          <p:cNvSpPr txBox="1"/>
          <p:nvPr/>
        </p:nvSpPr>
        <p:spPr>
          <a:xfrm>
            <a:off x="4638371" y="2876767"/>
            <a:ext cx="29152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안경 </a:t>
            </a:r>
            <a:r>
              <a:rPr lang="ko-KR" altLang="en-US" sz="2000" dirty="0" err="1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닦이를</a:t>
            </a:r>
            <a:r>
              <a:rPr lang="ko-KR" altLang="en-US" sz="20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들고 다닐 필요가 없다</a:t>
            </a:r>
            <a:r>
              <a:rPr lang="en-US" altLang="ko-KR" sz="20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  <a:r>
              <a:rPr lang="ko-KR" altLang="en-US" sz="20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2000" dirty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2A1615C-D338-CCA8-C0D4-46A33CD31975}"/>
              </a:ext>
            </a:extLst>
          </p:cNvPr>
          <p:cNvSpPr txBox="1"/>
          <p:nvPr/>
        </p:nvSpPr>
        <p:spPr>
          <a:xfrm>
            <a:off x="4313305" y="5623808"/>
            <a:ext cx="35653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안경에 안경 </a:t>
            </a:r>
            <a:r>
              <a:rPr lang="ko-KR" altLang="en-US" sz="1400" dirty="0" err="1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닦이가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탑재되어 있기 때문에 안경 </a:t>
            </a:r>
            <a:r>
              <a:rPr lang="ko-KR" altLang="en-US" sz="1400" dirty="0" err="1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닦이를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들고 다니지 않아도 돼서 편리하고 유용하다</a:t>
            </a:r>
            <a:r>
              <a:rPr lang="en-US" altLang="ko-KR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</a:p>
        </p:txBody>
      </p:sp>
      <p:pic>
        <p:nvPicPr>
          <p:cNvPr id="4098" name="Picture 2" descr="C:\Users\User\Downloads\IMG_83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480" y="3584653"/>
            <a:ext cx="216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User\Downloads\IMG_83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315795" y="3494653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타원 15">
            <a:extLst>
              <a:ext uri="{FF2B5EF4-FFF2-40B4-BE49-F238E27FC236}">
                <a16:creationId xmlns:a16="http://schemas.microsoft.com/office/drawing/2014/main" xmlns="" id="{CA718427-3489-7E8A-A506-59D6C5DE77C4}"/>
              </a:ext>
            </a:extLst>
          </p:cNvPr>
          <p:cNvSpPr/>
          <p:nvPr/>
        </p:nvSpPr>
        <p:spPr>
          <a:xfrm>
            <a:off x="7958699" y="2166394"/>
            <a:ext cx="3719023" cy="3719023"/>
          </a:xfrm>
          <a:prstGeom prst="ellipse">
            <a:avLst/>
          </a:prstGeom>
          <a:solidFill>
            <a:srgbClr val="FFCD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7D7A898-F3FF-AC15-3198-DB63804AC6ED}"/>
              </a:ext>
            </a:extLst>
          </p:cNvPr>
          <p:cNvSpPr txBox="1"/>
          <p:nvPr/>
        </p:nvSpPr>
        <p:spPr>
          <a:xfrm>
            <a:off x="8360581" y="2786767"/>
            <a:ext cx="29152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여러 가지 디자인</a:t>
            </a:r>
            <a:endParaRPr lang="en-US" altLang="ko-KR" sz="2000" dirty="0" smtClean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사용 가능</a:t>
            </a:r>
            <a:endParaRPr lang="ko-KR" altLang="en-US" sz="2000" dirty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2A1615C-D338-CCA8-C0D4-46A33CD31975}"/>
              </a:ext>
            </a:extLst>
          </p:cNvPr>
          <p:cNvSpPr txBox="1"/>
          <p:nvPr/>
        </p:nvSpPr>
        <p:spPr>
          <a:xfrm>
            <a:off x="7958699" y="5627474"/>
            <a:ext cx="35653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와이퍼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부분의 컬러를 여러 가지로 함으로써 한 안경테에서 여러 가지의 디자인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느낌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분위기를 낼 수 있다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  <a:endParaRPr lang="ko-KR" altLang="en-US" sz="1400" dirty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9" name="Picture 5" descr="C:\Users\User\Downloads\IMG_83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210" y="3494653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44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35B0D6E7-F348-A693-9512-6B18007139AB}"/>
              </a:ext>
            </a:extLst>
          </p:cNvPr>
          <p:cNvSpPr/>
          <p:nvPr/>
        </p:nvSpPr>
        <p:spPr>
          <a:xfrm>
            <a:off x="0" y="0"/>
            <a:ext cx="12192000" cy="655983"/>
          </a:xfrm>
          <a:prstGeom prst="rect">
            <a:avLst/>
          </a:prstGeom>
          <a:solidFill>
            <a:srgbClr val="FFCD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xmlns="" id="{1DF4E98F-472E-CFD3-6121-851358364657}"/>
              </a:ext>
            </a:extLst>
          </p:cNvPr>
          <p:cNvSpPr/>
          <p:nvPr/>
        </p:nvSpPr>
        <p:spPr>
          <a:xfrm>
            <a:off x="356284" y="442009"/>
            <a:ext cx="3390768" cy="440170"/>
          </a:xfrm>
          <a:prstGeom prst="roundRect">
            <a:avLst>
              <a:gd name="adj" fmla="val 48766"/>
            </a:avLst>
          </a:prstGeom>
          <a:solidFill>
            <a:srgbClr val="FF8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965A85C-5D7C-AC26-818A-9050D97CDBEA}"/>
              </a:ext>
            </a:extLst>
          </p:cNvPr>
          <p:cNvSpPr txBox="1"/>
          <p:nvPr/>
        </p:nvSpPr>
        <p:spPr>
          <a:xfrm>
            <a:off x="461339" y="482069"/>
            <a:ext cx="3180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보완할 점</a:t>
            </a:r>
            <a:endParaRPr lang="ko-KR" altLang="en-US" sz="2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9C1FA70-186B-7253-8017-AF1B7948EF56}"/>
              </a:ext>
            </a:extLst>
          </p:cNvPr>
          <p:cNvSpPr txBox="1"/>
          <p:nvPr/>
        </p:nvSpPr>
        <p:spPr>
          <a:xfrm>
            <a:off x="356284" y="1212001"/>
            <a:ext cx="68495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 smtClean="0">
                <a:solidFill>
                  <a:srgbClr val="FF7C8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안경 와이퍼를 만들고 </a:t>
            </a:r>
            <a:endParaRPr lang="en-US" altLang="ko-KR" sz="4400" dirty="0" smtClean="0">
              <a:solidFill>
                <a:srgbClr val="FF7C8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4400" dirty="0" smtClean="0">
                <a:solidFill>
                  <a:srgbClr val="FF7C8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보완할 점</a:t>
            </a:r>
            <a:endParaRPr lang="ko-KR" altLang="en-US" sz="4400" dirty="0">
              <a:solidFill>
                <a:srgbClr val="FF7C8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xmlns="" id="{630BD0D6-A54D-2E4C-B39F-FAB8B10328AB}"/>
              </a:ext>
            </a:extLst>
          </p:cNvPr>
          <p:cNvSpPr/>
          <p:nvPr/>
        </p:nvSpPr>
        <p:spPr>
          <a:xfrm>
            <a:off x="6022438" y="2658551"/>
            <a:ext cx="3719023" cy="3719023"/>
          </a:xfrm>
          <a:prstGeom prst="ellipse">
            <a:avLst/>
          </a:prstGeom>
          <a:solidFill>
            <a:srgbClr val="FF9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xmlns="" id="{CA718427-3489-7E8A-A506-59D6C5DE77C4}"/>
              </a:ext>
            </a:extLst>
          </p:cNvPr>
          <p:cNvSpPr/>
          <p:nvPr/>
        </p:nvSpPr>
        <p:spPr>
          <a:xfrm>
            <a:off x="1339913" y="2658551"/>
            <a:ext cx="3719023" cy="3719023"/>
          </a:xfrm>
          <a:prstGeom prst="ellipse">
            <a:avLst/>
          </a:prstGeom>
          <a:solidFill>
            <a:srgbClr val="FFCD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2" descr="잔망 루피 3">
            <a:extLst>
              <a:ext uri="{FF2B5EF4-FFF2-40B4-BE49-F238E27FC236}">
                <a16:creationId xmlns:a16="http://schemas.microsoft.com/office/drawing/2014/main" xmlns="" id="{4D0DF33A-AAF1-3FF7-6BC2-19FD8517C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53759" y="5267742"/>
            <a:ext cx="1666240" cy="166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User\Downloads\IMG_83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05800" y="-10972800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ownloads\IMG_83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424" y="3438062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2A1615C-D338-CCA8-C0D4-46A33CD31975}"/>
              </a:ext>
            </a:extLst>
          </p:cNvPr>
          <p:cNvSpPr txBox="1"/>
          <p:nvPr/>
        </p:nvSpPr>
        <p:spPr>
          <a:xfrm>
            <a:off x="6262552" y="2963789"/>
            <a:ext cx="323879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비가 오는 날이나 습한 날 </a:t>
            </a:r>
            <a:endParaRPr lang="en-US" altLang="ko-KR" sz="1400" dirty="0" smtClean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안경 </a:t>
            </a:r>
            <a:r>
              <a:rPr lang="ko-KR" altLang="en-US" sz="1400" dirty="0" err="1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닦이가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오염되면</a:t>
            </a:r>
            <a:endParaRPr lang="en-US" altLang="ko-KR" sz="1400" dirty="0" smtClean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어떻게 해야 할지</a:t>
            </a:r>
            <a:endParaRPr lang="en-US" altLang="ko-KR" sz="1400" dirty="0" smtClean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en-US" altLang="ko-KR" sz="1400" dirty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와이퍼 부분이 안경 알에 더 밀착하려면 어떻게 해야 할지</a:t>
            </a:r>
            <a:endParaRPr lang="en-US" altLang="ko-KR" sz="1400" dirty="0" smtClean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en-US" altLang="ko-KR" sz="1400" dirty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어느 정도의 자력이 있는 자석을 사용해야 할지</a:t>
            </a:r>
            <a:endParaRPr lang="en-US" altLang="ko-KR" sz="1400" dirty="0" smtClean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en-US" altLang="ko-KR" sz="1400" dirty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자석과 안경 </a:t>
            </a:r>
            <a:r>
              <a:rPr lang="ko-KR" altLang="en-US" sz="1400" dirty="0" err="1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닦이가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장착이 되어 무게가 더 나가게 된다면 어떤  소재를 이용하여 최소한으로 무게 증가를 커버 할지</a:t>
            </a:r>
            <a:endParaRPr lang="en-US" altLang="ko-KR" sz="1400" dirty="0" smtClean="0"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오른쪽 화살표 1"/>
          <p:cNvSpPr/>
          <p:nvPr/>
        </p:nvSpPr>
        <p:spPr>
          <a:xfrm>
            <a:off x="5450718" y="4381293"/>
            <a:ext cx="339457" cy="273538"/>
          </a:xfrm>
          <a:prstGeom prst="rightArrow">
            <a:avLst/>
          </a:prstGeom>
          <a:ln>
            <a:solidFill>
              <a:srgbClr val="FF57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위쪽 화살표 2"/>
          <p:cNvSpPr/>
          <p:nvPr/>
        </p:nvSpPr>
        <p:spPr>
          <a:xfrm>
            <a:off x="3012831" y="4193723"/>
            <a:ext cx="273538" cy="648677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714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283</Words>
  <Application>Microsoft Office PowerPoint</Application>
  <PresentationFormat>사용자 지정</PresentationFormat>
  <Paragraphs>62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굴림</vt:lpstr>
      <vt:lpstr>Arial</vt:lpstr>
      <vt:lpstr>HY헤드라인M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교원</dc:creator>
  <cp:lastModifiedBy>User</cp:lastModifiedBy>
  <cp:revision>24</cp:revision>
  <dcterms:created xsi:type="dcterms:W3CDTF">2022-05-11T01:53:35Z</dcterms:created>
  <dcterms:modified xsi:type="dcterms:W3CDTF">2022-12-17T06:44:01Z</dcterms:modified>
</cp:coreProperties>
</file>